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1" r:id="rId1"/>
  </p:sldMasterIdLst>
  <p:notesMasterIdLst>
    <p:notesMasterId r:id="rId25"/>
  </p:notesMasterIdLst>
  <p:sldIdLst>
    <p:sldId id="358" r:id="rId2"/>
    <p:sldId id="366" r:id="rId3"/>
    <p:sldId id="367" r:id="rId4"/>
    <p:sldId id="368" r:id="rId5"/>
    <p:sldId id="373" r:id="rId6"/>
    <p:sldId id="371" r:id="rId7"/>
    <p:sldId id="375" r:id="rId8"/>
    <p:sldId id="374" r:id="rId9"/>
    <p:sldId id="376" r:id="rId10"/>
    <p:sldId id="369" r:id="rId11"/>
    <p:sldId id="370" r:id="rId12"/>
    <p:sldId id="378" r:id="rId13"/>
    <p:sldId id="377" r:id="rId14"/>
    <p:sldId id="379" r:id="rId15"/>
    <p:sldId id="380" r:id="rId16"/>
    <p:sldId id="381" r:id="rId17"/>
    <p:sldId id="382" r:id="rId18"/>
    <p:sldId id="383" r:id="rId19"/>
    <p:sldId id="384" r:id="rId20"/>
    <p:sldId id="386" r:id="rId21"/>
    <p:sldId id="385" r:id="rId22"/>
    <p:sldId id="338" r:id="rId23"/>
    <p:sldId id="330" r:id="rId24"/>
  </p:sldIdLst>
  <p:sldSz cx="9144000" cy="6858000" type="screen4x3"/>
  <p:notesSz cx="6797675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1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1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1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1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EEF5"/>
    <a:srgbClr val="DEF5FA"/>
    <a:srgbClr val="33C1AD"/>
    <a:srgbClr val="47ABE3"/>
    <a:srgbClr val="409EC4"/>
    <a:srgbClr val="DDE6B8"/>
    <a:srgbClr val="B4C763"/>
    <a:srgbClr val="57D3C1"/>
    <a:srgbClr val="90C9F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86" autoAdjust="0"/>
    <p:restoredTop sz="66435" autoAdjust="0"/>
  </p:normalViewPr>
  <p:slideViewPr>
    <p:cSldViewPr>
      <p:cViewPr varScale="1">
        <p:scale>
          <a:sx n="75" d="100"/>
          <a:sy n="75" d="100"/>
        </p:scale>
        <p:origin x="-278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굴림" charset="-127"/>
              </a:defRPr>
            </a:lvl1pPr>
          </a:lstStyle>
          <a:p>
            <a:endParaRPr lang="en-US" altLang="ko-KR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굴림" charset="-127"/>
              </a:defRPr>
            </a:lvl1pPr>
          </a:lstStyle>
          <a:p>
            <a:endParaRPr lang="en-US" altLang="ko-KR"/>
          </a:p>
        </p:txBody>
      </p:sp>
      <p:sp>
        <p:nvSpPr>
          <p:cNvPr id="675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675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굴림" charset="-127"/>
              </a:defRPr>
            </a:lvl1pPr>
          </a:lstStyle>
          <a:p>
            <a:endParaRPr lang="en-US" altLang="ko-KR"/>
          </a:p>
        </p:txBody>
      </p:sp>
      <p:sp>
        <p:nvSpPr>
          <p:cNvPr id="675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굴림" charset="-127"/>
              </a:defRPr>
            </a:lvl1pPr>
          </a:lstStyle>
          <a:p>
            <a:fld id="{F976CCFE-F6C5-4B1F-A2D1-76591D85DE73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2277897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 latinLnBrk="1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charset="-127"/>
        <a:ea typeface="굴림" charset="-127"/>
        <a:cs typeface="+mn-cs"/>
      </a:defRPr>
    </a:lvl1pPr>
    <a:lvl2pPr marL="457200" algn="l" rtl="0" fontAlgn="base" latinLnBrk="1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charset="-127"/>
        <a:ea typeface="굴림" charset="-127"/>
        <a:cs typeface="+mn-cs"/>
      </a:defRPr>
    </a:lvl2pPr>
    <a:lvl3pPr marL="914400" algn="l" rtl="0" fontAlgn="base" latinLnBrk="1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charset="-127"/>
        <a:ea typeface="굴림" charset="-127"/>
        <a:cs typeface="+mn-cs"/>
      </a:defRPr>
    </a:lvl3pPr>
    <a:lvl4pPr marL="1371600" algn="l" rtl="0" fontAlgn="base" latinLnBrk="1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charset="-127"/>
        <a:ea typeface="굴림" charset="-127"/>
        <a:cs typeface="+mn-cs"/>
      </a:defRPr>
    </a:lvl4pPr>
    <a:lvl5pPr marL="1828800" algn="l" rtl="0" fontAlgn="base" latinLnBrk="1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charset="-127"/>
        <a:ea typeface="굴림" charset="-127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6CCFE-F6C5-4B1F-A2D1-76591D85DE73}" type="slidenum">
              <a:rPr lang="ko-KR" altLang="en-US" smtClean="0"/>
              <a:pPr/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16423703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6CCFE-F6C5-4B1F-A2D1-76591D85DE73}" type="slidenum">
              <a:rPr lang="ko-KR" altLang="en-US" smtClean="0"/>
              <a:pPr/>
              <a:t>10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18571228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baseline="0" dirty="0" smtClean="0"/>
              <a:t>(+)</a:t>
            </a:r>
            <a:r>
              <a:rPr lang="ko-KR" altLang="en-US" baseline="0" dirty="0" smtClean="0"/>
              <a:t>극 </a:t>
            </a:r>
            <a:r>
              <a:rPr lang="en-US" altLang="ko-KR" baseline="0" smtClean="0"/>
              <a:t>: 4OH- -&gt; O2 + 2H2O + 4e-</a:t>
            </a:r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6CCFE-F6C5-4B1F-A2D1-76591D85DE73}" type="slidenum">
              <a:rPr lang="ko-KR" altLang="en-US" smtClean="0"/>
              <a:pPr/>
              <a:t>11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2321173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6CCFE-F6C5-4B1F-A2D1-76591D85DE73}" type="slidenum">
              <a:rPr lang="ko-KR" altLang="en-US" smtClean="0"/>
              <a:pPr/>
              <a:t>12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10503360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6CCFE-F6C5-4B1F-A2D1-76591D85DE73}" type="slidenum">
              <a:rPr lang="ko-KR" altLang="en-US" smtClean="0"/>
              <a:pPr/>
              <a:t>13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5030868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6CCFE-F6C5-4B1F-A2D1-76591D85DE73}" type="slidenum">
              <a:rPr lang="ko-KR" altLang="en-US" smtClean="0"/>
              <a:pPr/>
              <a:t>14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23804036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6CCFE-F6C5-4B1F-A2D1-76591D85DE73}" type="slidenum">
              <a:rPr lang="ko-KR" altLang="en-US" smtClean="0"/>
              <a:pPr/>
              <a:t>15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11907880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6CCFE-F6C5-4B1F-A2D1-76591D85DE73}" type="slidenum">
              <a:rPr lang="ko-KR" altLang="en-US" smtClean="0"/>
              <a:pPr/>
              <a:t>16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12724336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6CCFE-F6C5-4B1F-A2D1-76591D85DE73}" type="slidenum">
              <a:rPr lang="ko-KR" altLang="en-US" smtClean="0"/>
              <a:pPr/>
              <a:t>17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27088715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6CCFE-F6C5-4B1F-A2D1-76591D85DE73}" type="slidenum">
              <a:rPr lang="ko-KR" altLang="en-US" smtClean="0"/>
              <a:pPr/>
              <a:t>18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37903944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6CCFE-F6C5-4B1F-A2D1-76591D85DE73}" type="slidenum">
              <a:rPr lang="ko-KR" altLang="en-US" smtClean="0"/>
              <a:pPr/>
              <a:t>19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2802235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6CCFE-F6C5-4B1F-A2D1-76591D85DE73}" type="slidenum">
              <a:rPr lang="ko-KR" altLang="en-US" smtClean="0"/>
              <a:pPr/>
              <a:t>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39723590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6CCFE-F6C5-4B1F-A2D1-76591D85DE73}" type="slidenum">
              <a:rPr lang="ko-KR" altLang="en-US" smtClean="0"/>
              <a:pPr/>
              <a:t>20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6356280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6CCFE-F6C5-4B1F-A2D1-76591D85DE73}" type="slidenum">
              <a:rPr lang="ko-KR" altLang="en-US" smtClean="0"/>
              <a:pPr/>
              <a:t>21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14812172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6CCFE-F6C5-4B1F-A2D1-76591D85DE73}" type="slidenum">
              <a:rPr lang="ko-KR" altLang="en-US" smtClean="0"/>
              <a:pPr/>
              <a:t>23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10207444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6CCFE-F6C5-4B1F-A2D1-76591D85DE73}" type="slidenum">
              <a:rPr lang="ko-KR" altLang="en-US" smtClean="0"/>
              <a:pPr/>
              <a:t>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22756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6CCFE-F6C5-4B1F-A2D1-76591D85DE73}" type="slidenum">
              <a:rPr lang="ko-KR" altLang="en-US" smtClean="0"/>
              <a:pPr/>
              <a:t>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28194150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6CCFE-F6C5-4B1F-A2D1-76591D85DE73}" type="slidenum">
              <a:rPr lang="ko-KR" altLang="en-US" smtClean="0"/>
              <a:pPr/>
              <a:t>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847712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6CCFE-F6C5-4B1F-A2D1-76591D85DE73}" type="slidenum">
              <a:rPr lang="ko-KR" altLang="en-US" smtClean="0"/>
              <a:pPr/>
              <a:t>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13287830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6CCFE-F6C5-4B1F-A2D1-76591D85DE73}" type="slidenum">
              <a:rPr lang="ko-KR" altLang="en-US" smtClean="0"/>
              <a:pPr/>
              <a:t>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25913020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6CCFE-F6C5-4B1F-A2D1-76591D85DE73}" type="slidenum">
              <a:rPr lang="ko-KR" altLang="en-US" smtClean="0"/>
              <a:pPr/>
              <a:t>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35590139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6CCFE-F6C5-4B1F-A2D1-76591D85DE73}" type="slidenum">
              <a:rPr lang="ko-KR" altLang="en-US" smtClean="0"/>
              <a:pPr/>
              <a:t>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544664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각 삼각형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제목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17" name="부제목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ko-KR" altLang="en-US" smtClean="0"/>
              <a:t>마스터 부제목 스타일 편집</a:t>
            </a:r>
            <a:endParaRPr kumimoji="0" lang="en-US"/>
          </a:p>
        </p:txBody>
      </p:sp>
      <p:grpSp>
        <p:nvGrpSpPr>
          <p:cNvPr id="2" name="그룹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자유형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자유형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자유형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직선 연결선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날짜 개체 틀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endParaRPr lang="en-US" altLang="ko-KR"/>
          </a:p>
        </p:txBody>
      </p:sp>
      <p:sp>
        <p:nvSpPr>
          <p:cNvPr id="19" name="바닥글 개체 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 altLang="ko-KR"/>
          </a:p>
        </p:txBody>
      </p:sp>
      <p:sp>
        <p:nvSpPr>
          <p:cNvPr id="27" name="슬라이드 번호 개체 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C4783D61-3C99-403C-A9D7-80686AEF5235}" type="slidenum">
              <a:rPr lang="ko-KR" altLang="en-US" smtClean="0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altLang="ko-KR" smtClean="0"/>
              <a:t>www.themegallery.com</a:t>
            </a:r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E3E2AF9-4BAA-4997-8F7C-9C0F567C409E}" type="slidenum">
              <a:rPr lang="ko-KR" altLang="en-US" smtClean="0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altLang="ko-KR" smtClean="0"/>
              <a:t>www.themegallery.com</a:t>
            </a:r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C4F29CA-C8BA-4BAF-840C-7DB547F8A940}" type="slidenum">
              <a:rPr lang="ko-KR" altLang="en-US" smtClean="0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altLang="ko-KR" smtClean="0"/>
              <a:t>www.themegallery.com</a:t>
            </a:r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D22AB8-455E-4179-A22A-F6399C289168}" type="slidenum">
              <a:rPr lang="ko-KR" altLang="en-US" smtClean="0"/>
              <a:pPr/>
              <a:t>‹#›</a:t>
            </a:fld>
            <a:endParaRPr lang="en-US" altLang="ko-KR"/>
          </a:p>
        </p:txBody>
      </p:sp>
      <p:sp>
        <p:nvSpPr>
          <p:cNvPr id="7" name="제목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altLang="ko-KR" smtClean="0"/>
              <a:t>www.themegallery.com</a:t>
            </a:r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291CF87-21E1-427B-98BE-6651AE667527}" type="slidenum">
              <a:rPr lang="ko-KR" altLang="en-US" smtClean="0"/>
              <a:pPr/>
              <a:t>‹#›</a:t>
            </a:fld>
            <a:endParaRPr lang="en-US" altLang="ko-KR"/>
          </a:p>
        </p:txBody>
      </p:sp>
      <p:sp>
        <p:nvSpPr>
          <p:cNvPr id="7" name="갈매기형 수장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갈매기형 수장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altLang="ko-KR" smtClean="0"/>
              <a:t>www.themegallery.com</a:t>
            </a:r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45A3E8D-9239-48A8-9079-CCD1689BA475}" type="slidenum">
              <a:rPr lang="ko-KR" altLang="en-US" smtClean="0"/>
              <a:pPr/>
              <a:t>‹#›</a:t>
            </a:fld>
            <a:endParaRPr lang="en-US" altLang="ko-KR"/>
          </a:p>
        </p:txBody>
      </p:sp>
      <p:sp>
        <p:nvSpPr>
          <p:cNvPr id="8" name="제목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비교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altLang="ko-KR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altLang="ko-KR" smtClean="0"/>
              <a:t>www.themegallery.com</a:t>
            </a:r>
            <a:endParaRPr lang="en-US" altLang="ko-KR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B0F24F9-1BD6-4D09-B594-C45458E6D0C3}" type="slidenum">
              <a:rPr lang="ko-KR" altLang="en-US" smtClean="0"/>
              <a:pPr/>
              <a:t>‹#›</a:t>
            </a:fld>
            <a:endParaRPr lang="en-US" altLang="ko-K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altLang="ko-KR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altLang="ko-KR" smtClean="0"/>
              <a:t>www.themegallery.com</a:t>
            </a:r>
            <a:endParaRPr lang="en-US" altLang="ko-KR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014E684-2DCD-40D8-88B2-A6D2433697A1}" type="slidenum">
              <a:rPr lang="ko-KR" altLang="en-US" smtClean="0"/>
              <a:pPr/>
              <a:t>‹#›</a:t>
            </a:fld>
            <a:endParaRPr lang="en-US" altLang="ko-KR"/>
          </a:p>
        </p:txBody>
      </p:sp>
      <p:sp>
        <p:nvSpPr>
          <p:cNvPr id="6" name="제목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altLang="ko-KR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altLang="ko-KR" smtClean="0"/>
              <a:t>www.themegallery.com</a:t>
            </a:r>
            <a:endParaRPr lang="en-US" altLang="ko-KR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20DDD81-FA67-4F50-BA3F-8FE58E6CE41D}" type="slidenum">
              <a:rPr lang="ko-KR" altLang="en-US" smtClean="0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altLang="ko-KR" smtClean="0"/>
              <a:t>www.themegallery.com</a:t>
            </a:r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E736E5A-FD4C-4711-9B39-66EA563A497B}" type="slidenum">
              <a:rPr lang="ko-KR" altLang="en-US" smtClean="0"/>
              <a:pPr/>
              <a:t>‹#›</a:t>
            </a:fld>
            <a:endParaRPr lang="en-US" altLang="ko-K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ko-KR" altLang="en-US" smtClean="0"/>
              <a:t>그림을 추가하려면 아이콘을 클릭하십시오</a:t>
            </a:r>
            <a:endParaRPr kumimoji="0" lang="en-US" dirty="0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r>
              <a:rPr lang="en-US" altLang="ko-KR" smtClean="0"/>
              <a:t>www.themegallery.com</a:t>
            </a:r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4FC6055F-83E7-4CE1-B6E6-66EEA056B2B1}" type="slidenum">
              <a:rPr lang="ko-KR" altLang="en-US" smtClean="0"/>
              <a:pPr/>
              <a:t>‹#›</a:t>
            </a:fld>
            <a:endParaRPr lang="en-US" altLang="ko-KR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8" name="자유형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자유형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직각 삼각형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직선 연결선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갈매기형 수장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갈매기형 수장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자유형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자유형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직각 삼각형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직선 연결선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제목 개체 틀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0" name="텍스트 개체 틀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kumimoji="0" lang="ko-KR" altLang="en-US" smtClean="0"/>
              <a:t>둘째 수준</a:t>
            </a:r>
          </a:p>
          <a:p>
            <a:pPr lvl="2" eaLnBrk="1" latinLnBrk="0" hangingPunct="1"/>
            <a:r>
              <a:rPr kumimoji="0" lang="ko-KR" altLang="en-US" smtClean="0"/>
              <a:t>셋째 수준</a:t>
            </a:r>
          </a:p>
          <a:p>
            <a:pPr lvl="3" eaLnBrk="1" latinLnBrk="0" hangingPunct="1"/>
            <a:r>
              <a:rPr kumimoji="0" lang="ko-KR" altLang="en-US" smtClean="0"/>
              <a:t>넷째 수준</a:t>
            </a:r>
          </a:p>
          <a:p>
            <a:pPr lvl="4" eaLnBrk="1" latinLnBrk="0" hangingPunct="1"/>
            <a:r>
              <a:rPr kumimoji="0" lang="ko-KR" altLang="en-US" smtClean="0"/>
              <a:t>다섯째 수준</a:t>
            </a:r>
            <a:endParaRPr kumimoji="0" lang="en-US"/>
          </a:p>
        </p:txBody>
      </p:sp>
      <p:sp>
        <p:nvSpPr>
          <p:cNvPr id="10" name="날짜 개체 틀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 altLang="ko-KR"/>
          </a:p>
        </p:txBody>
      </p:sp>
      <p:sp>
        <p:nvSpPr>
          <p:cNvPr id="22" name="바닥글 개체 틀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r>
              <a:rPr lang="en-US" altLang="ko-KR" smtClean="0"/>
              <a:t>www.themegallery.com</a:t>
            </a:r>
            <a:endParaRPr lang="en-US" altLang="ko-KR"/>
          </a:p>
        </p:txBody>
      </p:sp>
      <p:sp>
        <p:nvSpPr>
          <p:cNvPr id="18" name="슬라이드 번호 개체 틀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83A21D22-81D6-4255-9AF4-CFA547924B08}" type="slidenum">
              <a:rPr lang="ko-KR" altLang="en-US" smtClean="0"/>
              <a:pPr/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2" r:id="rId1"/>
    <p:sldLayoutId id="2147484033" r:id="rId2"/>
    <p:sldLayoutId id="2147484034" r:id="rId3"/>
    <p:sldLayoutId id="2147484035" r:id="rId4"/>
    <p:sldLayoutId id="2147484036" r:id="rId5"/>
    <p:sldLayoutId id="2147484037" r:id="rId6"/>
    <p:sldLayoutId id="2147484038" r:id="rId7"/>
    <p:sldLayoutId id="2147484039" r:id="rId8"/>
    <p:sldLayoutId id="2147484040" r:id="rId9"/>
    <p:sldLayoutId id="2147484041" r:id="rId10"/>
    <p:sldLayoutId id="2147484042" r:id="rId11"/>
  </p:sldLayoutIdLst>
  <p:hf sldNum="0" hdr="0" dt="0"/>
  <p:txStyles>
    <p:titleStyle>
      <a:lvl1pPr algn="l" rtl="0" eaLnBrk="1" latinLnBrk="1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1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1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1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1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1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1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1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1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1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4"/><Relationship Id="rId5" Type="http://schemas.openxmlformats.org/officeDocument/2006/relationships/image" Target="../media/image13.png"/><Relationship Id="rId4" Type="http://schemas.microsoft.com/office/2007/relationships/media" Target="../media/media1.mp4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79512" y="2564954"/>
            <a:ext cx="8784976" cy="1008062"/>
          </a:xfrm>
        </p:spPr>
        <p:txBody>
          <a:bodyPr>
            <a:normAutofit fontScale="90000"/>
          </a:bodyPr>
          <a:lstStyle/>
          <a:p>
            <a:pPr algn="ctr"/>
            <a:r>
              <a:rPr lang="ko-KR" altLang="en-US" sz="6700" dirty="0" smtClean="0">
                <a:ea typeface="굴림" charset="-127"/>
              </a:rPr>
              <a:t>전기 분해</a:t>
            </a:r>
            <a:endParaRPr lang="ko-KR" altLang="en-US" sz="6700" dirty="0">
              <a:ea typeface="굴림" charset="-127"/>
            </a:endParaRPr>
          </a:p>
        </p:txBody>
      </p:sp>
      <p:sp>
        <p:nvSpPr>
          <p:cNvPr id="1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4572000" y="3989101"/>
            <a:ext cx="4464050" cy="3603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ko-KR" sz="1800" dirty="0" smtClean="0">
                <a:ea typeface="굴림" charset="-127"/>
              </a:rPr>
              <a:t>p. 184 ~ 189</a:t>
            </a:r>
            <a:endParaRPr lang="en-US" altLang="ko-KR" sz="1800" dirty="0">
              <a:ea typeface="굴림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ko-KR" dirty="0" smtClean="0">
                <a:ea typeface="굴림" charset="-127"/>
              </a:rPr>
              <a:t>3. </a:t>
            </a:r>
            <a:r>
              <a:rPr lang="ko-KR" altLang="en-US" dirty="0" smtClean="0">
                <a:ea typeface="굴림" charset="-127"/>
              </a:rPr>
              <a:t>물의 전기 분해</a:t>
            </a:r>
            <a:endParaRPr lang="en-US" altLang="ko-KR" dirty="0">
              <a:ea typeface="굴림" charset="-127"/>
            </a:endParaRPr>
          </a:p>
        </p:txBody>
      </p:sp>
      <p:pic>
        <p:nvPicPr>
          <p:cNvPr id="1026" name="Picture 2" descr="물의 전기분해에 대한 이미지 검색결과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98204" y="1290092"/>
            <a:ext cx="4978846" cy="297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gray">
          <a:xfrm>
            <a:off x="420688" y="4500309"/>
            <a:ext cx="8975848" cy="1068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u"/>
              <a:defRPr sz="28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ko-KR" altLang="en-US" kern="0" dirty="0" smtClean="0">
                <a:ea typeface="굴림" charset="-127"/>
              </a:rPr>
              <a:t> 순수한 물은 전류가 흐르지 않으므로 </a:t>
            </a:r>
            <a:r>
              <a:rPr lang="en-US" altLang="ko-KR" kern="0" dirty="0" err="1" smtClean="0">
                <a:ea typeface="굴림" charset="-127"/>
              </a:rPr>
              <a:t>NaOH</a:t>
            </a:r>
            <a:r>
              <a:rPr lang="en-US" altLang="ko-KR" kern="0" dirty="0" smtClean="0">
                <a:ea typeface="굴림" charset="-127"/>
              </a:rPr>
              <a:t>, KNO</a:t>
            </a:r>
            <a:r>
              <a:rPr lang="en-US" altLang="ko-KR" kern="0" baseline="-25000" dirty="0" smtClean="0">
                <a:ea typeface="굴림" charset="-127"/>
              </a:rPr>
              <a:t>3</a:t>
            </a:r>
            <a:r>
              <a:rPr lang="en-US" altLang="ko-KR" kern="0" dirty="0" smtClean="0">
                <a:ea typeface="굴림" charset="-127"/>
              </a:rPr>
              <a:t>, Na</a:t>
            </a:r>
            <a:r>
              <a:rPr lang="en-US" altLang="ko-KR" kern="0" baseline="-25000" dirty="0" smtClean="0">
                <a:ea typeface="굴림" charset="-127"/>
              </a:rPr>
              <a:t>2</a:t>
            </a:r>
            <a:r>
              <a:rPr lang="en-US" altLang="ko-KR" kern="0" dirty="0" smtClean="0">
                <a:ea typeface="굴림" charset="-127"/>
              </a:rPr>
              <a:t>SO</a:t>
            </a:r>
            <a:r>
              <a:rPr lang="en-US" altLang="ko-KR" kern="0" baseline="-25000" dirty="0" smtClean="0">
                <a:ea typeface="굴림" charset="-127"/>
              </a:rPr>
              <a:t>4</a:t>
            </a:r>
            <a:r>
              <a:rPr lang="ko-KR" altLang="en-US" kern="0" dirty="0" smtClean="0">
                <a:ea typeface="굴림" charset="-127"/>
              </a:rPr>
              <a:t>과 같은 전해질을 소량 넣어줌</a:t>
            </a:r>
            <a:r>
              <a:rPr lang="en-US" altLang="ko-KR" kern="0" dirty="0" smtClean="0">
                <a:ea typeface="굴림" charset="-127"/>
              </a:rPr>
              <a:t>.</a:t>
            </a:r>
          </a:p>
          <a:p>
            <a:pPr marL="0" indent="0">
              <a:buNone/>
            </a:pPr>
            <a:r>
              <a:rPr lang="en-US" altLang="ko-KR" kern="0" dirty="0">
                <a:ea typeface="굴림" charset="-127"/>
              </a:rPr>
              <a:t> </a:t>
            </a:r>
            <a:r>
              <a:rPr lang="en-US" altLang="ko-KR" kern="0" dirty="0" smtClean="0">
                <a:ea typeface="굴림" charset="-127"/>
              </a:rPr>
              <a:t> </a:t>
            </a:r>
            <a:r>
              <a:rPr lang="en-US" altLang="ko-KR" kern="0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☞ </a:t>
            </a:r>
            <a:r>
              <a:rPr lang="ko-KR" altLang="en-US" kern="0" dirty="0" smtClean="0">
                <a:solidFill>
                  <a:srgbClr val="FF0000"/>
                </a:solidFill>
                <a:ea typeface="굴림" charset="-127"/>
              </a:rPr>
              <a:t>전해질의 이온은 물보다 </a:t>
            </a:r>
            <a:r>
              <a:rPr lang="ko-KR" altLang="en-US" kern="0" dirty="0" err="1" smtClean="0">
                <a:solidFill>
                  <a:srgbClr val="FF0000"/>
                </a:solidFill>
                <a:ea typeface="굴림" charset="-127"/>
              </a:rPr>
              <a:t>반응성이</a:t>
            </a:r>
            <a:r>
              <a:rPr lang="ko-KR" altLang="en-US" kern="0" dirty="0" smtClean="0">
                <a:solidFill>
                  <a:srgbClr val="FF0000"/>
                </a:solidFill>
                <a:ea typeface="굴림" charset="-127"/>
              </a:rPr>
              <a:t> 작아야 함</a:t>
            </a:r>
            <a:r>
              <a:rPr lang="en-US" altLang="ko-KR" kern="0" dirty="0" smtClean="0">
                <a:solidFill>
                  <a:srgbClr val="FF0000"/>
                </a:solidFill>
                <a:ea typeface="굴림" charset="-127"/>
              </a:rPr>
              <a:t>.</a:t>
            </a:r>
            <a:endParaRPr lang="ko-KR" altLang="en-US" kern="0" dirty="0" smtClean="0">
              <a:solidFill>
                <a:srgbClr val="FF0000"/>
              </a:solidFill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3381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ko-KR" dirty="0" smtClean="0">
                <a:ea typeface="굴림" charset="-127"/>
              </a:rPr>
              <a:t>3. </a:t>
            </a:r>
            <a:r>
              <a:rPr lang="ko-KR" altLang="en-US" dirty="0" smtClean="0">
                <a:ea typeface="굴림" charset="-127"/>
              </a:rPr>
              <a:t>물의 전기 분해</a:t>
            </a:r>
            <a:endParaRPr lang="en-US" altLang="ko-KR" dirty="0">
              <a:ea typeface="굴림" charset="-127"/>
            </a:endParaRPr>
          </a:p>
        </p:txBody>
      </p:sp>
      <p:pic>
        <p:nvPicPr>
          <p:cNvPr id="1026" name="Picture 2" descr="물의 전기분해에 대한 이미지 검색결과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98204" y="1290092"/>
            <a:ext cx="4978846" cy="297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 cstate="print"/>
          <a:srcRect l="20233" t="49778" r="20233" b="20444"/>
          <a:stretch/>
        </p:blipFill>
        <p:spPr>
          <a:xfrm>
            <a:off x="209550" y="4341564"/>
            <a:ext cx="8534400" cy="2401162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076479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ko-KR" altLang="en-US" smtClean="0">
                <a:ea typeface="굴림" charset="-127"/>
              </a:rPr>
              <a:t>전기분해 실험 영상</a:t>
            </a:r>
            <a:endParaRPr lang="en-US" altLang="ko-KR" dirty="0">
              <a:ea typeface="굴림" charset="-127"/>
            </a:endParaRPr>
          </a:p>
        </p:txBody>
      </p:sp>
      <p:pic>
        <p:nvPicPr>
          <p:cNvPr id="2" name="전기 분해_(고1,고2-초급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5754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ko-KR" altLang="en-US" dirty="0" smtClean="0">
                <a:ea typeface="굴림" charset="-127"/>
              </a:rPr>
              <a:t>전기 분해의 양적 관계</a:t>
            </a:r>
            <a:endParaRPr lang="en-US" altLang="ko-KR" dirty="0">
              <a:ea typeface="굴림" charset="-127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gray">
          <a:xfrm>
            <a:off x="420688" y="4304630"/>
            <a:ext cx="8975848" cy="1068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u"/>
              <a:defRPr sz="28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US" altLang="ko-KR" kern="0" dirty="0" smtClean="0">
                <a:ea typeface="굴림" charset="-127"/>
              </a:rPr>
              <a:t> </a:t>
            </a:r>
            <a:r>
              <a:rPr lang="ko-KR" altLang="en-US" kern="0" dirty="0" smtClean="0">
                <a:ea typeface="굴림" charset="-127"/>
              </a:rPr>
              <a:t>전기 분해 시 생성물의 양은 반응한 전자의 몰 수에 </a:t>
            </a:r>
            <a:endParaRPr lang="en-US" altLang="ko-KR" kern="0" dirty="0" smtClean="0">
              <a:ea typeface="굴림" charset="-127"/>
            </a:endParaRPr>
          </a:p>
          <a:p>
            <a:pPr marL="0" indent="0">
              <a:buNone/>
            </a:pPr>
            <a:r>
              <a:rPr lang="en-US" altLang="ko-KR" kern="0" dirty="0">
                <a:ea typeface="굴림" charset="-127"/>
              </a:rPr>
              <a:t> </a:t>
            </a:r>
            <a:r>
              <a:rPr lang="en-US" altLang="ko-KR" kern="0" dirty="0" smtClean="0">
                <a:ea typeface="굴림" charset="-127"/>
              </a:rPr>
              <a:t>   </a:t>
            </a:r>
            <a:r>
              <a:rPr lang="ko-KR" altLang="en-US" kern="0" dirty="0" smtClean="0">
                <a:ea typeface="굴림" charset="-127"/>
              </a:rPr>
              <a:t>비례</a:t>
            </a:r>
            <a:endParaRPr lang="en-US" altLang="ko-KR" kern="0" dirty="0" smtClean="0">
              <a:solidFill>
                <a:schemeClr val="accent4"/>
              </a:solidFill>
              <a:ea typeface="굴림" charset="-127"/>
            </a:endParaRP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2545519"/>
              </p:ext>
            </p:extLst>
          </p:nvPr>
        </p:nvGraphicFramePr>
        <p:xfrm>
          <a:off x="612418" y="1534145"/>
          <a:ext cx="8110668" cy="25588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8780"/>
                <a:gridCol w="3991888"/>
              </a:tblGrid>
              <a:tr h="74154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 smtClean="0"/>
                        <a:t>(+)</a:t>
                      </a:r>
                      <a:r>
                        <a:rPr lang="en-US" altLang="ko-KR" sz="2400" baseline="0" dirty="0" smtClean="0"/>
                        <a:t> </a:t>
                      </a:r>
                      <a:r>
                        <a:rPr lang="ko-KR" altLang="en-US" sz="2400" baseline="0" dirty="0" smtClean="0"/>
                        <a:t>극</a:t>
                      </a:r>
                      <a:endParaRPr lang="ko-KR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 smtClean="0"/>
                        <a:t>(-) </a:t>
                      </a:r>
                      <a:r>
                        <a:rPr lang="ko-KR" altLang="en-US" sz="2400" dirty="0" smtClean="0"/>
                        <a:t>극</a:t>
                      </a:r>
                      <a:endParaRPr lang="ko-KR" altLang="en-US" sz="2400" dirty="0"/>
                    </a:p>
                  </a:txBody>
                  <a:tcPr anchor="ctr"/>
                </a:tc>
              </a:tr>
              <a:tr h="94664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 smtClean="0"/>
                        <a:t>산화 반응</a:t>
                      </a:r>
                      <a:endParaRPr lang="ko-KR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 smtClean="0"/>
                        <a:t>환원 반응</a:t>
                      </a:r>
                      <a:endParaRPr lang="ko-KR" altLang="en-US" sz="2400" dirty="0"/>
                    </a:p>
                  </a:txBody>
                  <a:tcPr anchor="ctr"/>
                </a:tc>
              </a:tr>
              <a:tr h="87069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200" dirty="0" smtClean="0"/>
                        <a:t>음이온 </a:t>
                      </a:r>
                      <a:r>
                        <a:rPr lang="ko-KR" altLang="en-US" sz="22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→ </a:t>
                      </a:r>
                      <a:r>
                        <a:rPr lang="ko-KR" altLang="en-US" sz="2200" dirty="0" err="1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홑원소</a:t>
                      </a:r>
                      <a:r>
                        <a:rPr lang="ko-KR" altLang="en-US" sz="22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물질 </a:t>
                      </a:r>
                      <a:r>
                        <a:rPr lang="en-US" altLang="ko-KR" sz="22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+ </a:t>
                      </a:r>
                      <a:r>
                        <a:rPr lang="en-US" altLang="ko-KR" sz="2200" dirty="0" smtClean="0">
                          <a:solidFill>
                            <a:srgbClr val="FF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e</a:t>
                      </a:r>
                      <a:r>
                        <a:rPr lang="en-US" altLang="ko-KR" sz="2200" baseline="50000" dirty="0" smtClean="0">
                          <a:solidFill>
                            <a:srgbClr val="FF0000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-</a:t>
                      </a:r>
                      <a:endParaRPr lang="ko-KR" altLang="en-US" sz="2200" baseline="500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200" dirty="0" smtClean="0"/>
                        <a:t>양이온 </a:t>
                      </a:r>
                      <a:r>
                        <a:rPr lang="en-US" altLang="ko-KR" sz="2200" dirty="0" smtClean="0"/>
                        <a:t>+ </a:t>
                      </a:r>
                      <a:r>
                        <a:rPr lang="en-US" altLang="ko-KR" sz="2200" dirty="0" smtClean="0">
                          <a:solidFill>
                            <a:srgbClr val="FF0000"/>
                          </a:solidFill>
                        </a:rPr>
                        <a:t>e</a:t>
                      </a:r>
                      <a:r>
                        <a:rPr lang="en-US" altLang="ko-KR" sz="2200" baseline="50000" dirty="0" smtClean="0">
                          <a:solidFill>
                            <a:srgbClr val="FF0000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-</a:t>
                      </a:r>
                      <a:r>
                        <a:rPr lang="en-US" altLang="ko-KR" sz="2200" baseline="0" dirty="0" smtClean="0">
                          <a:latin typeface="맑은 고딕" panose="020B0503020000020004" pitchFamily="50" charset="-127"/>
                          <a:ea typeface="+mn-ea"/>
                        </a:rPr>
                        <a:t> </a:t>
                      </a:r>
                      <a:r>
                        <a:rPr lang="en-US" altLang="ko-KR" sz="22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→ </a:t>
                      </a:r>
                      <a:r>
                        <a:rPr lang="ko-KR" altLang="en-US" sz="2200" dirty="0" err="1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홑원소</a:t>
                      </a:r>
                      <a:r>
                        <a:rPr lang="ko-KR" altLang="en-US" sz="22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물질</a:t>
                      </a:r>
                      <a:endParaRPr lang="ko-KR" altLang="en-US" sz="2200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099762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ko-KR" altLang="en-US" dirty="0" smtClean="0">
                <a:ea typeface="굴림" charset="-127"/>
              </a:rPr>
              <a:t>전기 분해의 양적 관계</a:t>
            </a:r>
            <a:endParaRPr lang="en-US" altLang="ko-KR" dirty="0">
              <a:ea typeface="굴림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 cstate="print"/>
          <a:srcRect l="20000" t="53005" r="21411" b="23791"/>
          <a:stretch/>
        </p:blipFill>
        <p:spPr>
          <a:xfrm>
            <a:off x="101600" y="4615543"/>
            <a:ext cx="8928992" cy="1989134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3536" y="1139488"/>
            <a:ext cx="7149663" cy="351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51608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ko-KR" altLang="en-US" dirty="0" smtClean="0">
                <a:ea typeface="굴림" charset="-127"/>
              </a:rPr>
              <a:t>전기 분해의 양적 관계</a:t>
            </a:r>
            <a:endParaRPr lang="en-US" altLang="ko-KR" dirty="0">
              <a:ea typeface="굴림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5419" y="1324563"/>
            <a:ext cx="7678351" cy="452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93585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ko-KR" altLang="en-US" dirty="0" err="1" smtClean="0">
                <a:ea typeface="굴림" charset="-127"/>
              </a:rPr>
              <a:t>패러데이</a:t>
            </a:r>
            <a:r>
              <a:rPr lang="ko-KR" altLang="en-US" dirty="0" smtClean="0">
                <a:ea typeface="굴림" charset="-127"/>
              </a:rPr>
              <a:t> 법칙</a:t>
            </a:r>
            <a:r>
              <a:rPr lang="en-US" altLang="ko-KR" dirty="0" smtClean="0">
                <a:ea typeface="굴림" charset="-127"/>
              </a:rPr>
              <a:t>(Faraday’s law)</a:t>
            </a:r>
            <a:endParaRPr lang="en-US" altLang="ko-KR" dirty="0">
              <a:ea typeface="굴림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 cstate="print"/>
          <a:srcRect l="19126" t="19111" r="21625" b="58222"/>
          <a:stretch/>
        </p:blipFill>
        <p:spPr>
          <a:xfrm>
            <a:off x="79658" y="1428008"/>
            <a:ext cx="9029700" cy="1943100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gray">
          <a:xfrm>
            <a:off x="-252536" y="3594454"/>
            <a:ext cx="9408728" cy="1068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u"/>
              <a:defRPr sz="28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lvl="1"/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전자 </a:t>
            </a:r>
            <a:r>
              <a:rPr lang="en-US" altLang="ko-KR" kern="0" dirty="0" smtClean="0">
                <a:solidFill>
                  <a:schemeClr val="accent4"/>
                </a:solidFill>
                <a:ea typeface="굴림" charset="-127"/>
              </a:rPr>
              <a:t>1</a:t>
            </a:r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개의 </a:t>
            </a:r>
            <a:r>
              <a:rPr lang="ko-KR" altLang="en-US" kern="0" dirty="0" err="1" smtClean="0">
                <a:solidFill>
                  <a:schemeClr val="accent4"/>
                </a:solidFill>
                <a:ea typeface="굴림" charset="-127"/>
              </a:rPr>
              <a:t>전하량</a:t>
            </a:r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 </a:t>
            </a:r>
            <a:r>
              <a:rPr lang="en-US" altLang="ko-KR" kern="0" dirty="0" smtClean="0">
                <a:solidFill>
                  <a:schemeClr val="accent4"/>
                </a:solidFill>
                <a:ea typeface="굴림" charset="-127"/>
              </a:rPr>
              <a:t>= 1.602</a:t>
            </a:r>
            <a:r>
              <a:rPr lang="en-US" altLang="ko-KR" kern="0" dirty="0" smtClean="0">
                <a:solidFill>
                  <a:schemeClr val="accent4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×</a:t>
            </a:r>
            <a:r>
              <a:rPr lang="en-US" altLang="ko-KR" kern="0" dirty="0" smtClean="0">
                <a:solidFill>
                  <a:schemeClr val="accent4"/>
                </a:solidFill>
                <a:ea typeface="굴림" charset="-127"/>
              </a:rPr>
              <a:t>10</a:t>
            </a:r>
            <a:r>
              <a:rPr lang="en-US" altLang="ko-KR" kern="0" baseline="50000" dirty="0" smtClean="0">
                <a:solidFill>
                  <a:schemeClr val="accent4"/>
                </a:solidFill>
                <a:ea typeface="굴림" charset="-127"/>
              </a:rPr>
              <a:t>-19 </a:t>
            </a:r>
            <a:r>
              <a:rPr lang="en-US" altLang="ko-KR" kern="0" dirty="0" smtClean="0">
                <a:solidFill>
                  <a:schemeClr val="accent4"/>
                </a:solidFill>
                <a:ea typeface="굴림" charset="-127"/>
              </a:rPr>
              <a:t>C</a:t>
            </a:r>
          </a:p>
          <a:p>
            <a:pPr lvl="1"/>
            <a:r>
              <a:rPr lang="ko-KR" altLang="en-US" kern="0" dirty="0" smtClean="0">
                <a:solidFill>
                  <a:srgbClr val="FF0000"/>
                </a:solidFill>
                <a:ea typeface="굴림" charset="-127"/>
              </a:rPr>
              <a:t>전자 </a:t>
            </a:r>
            <a:r>
              <a:rPr lang="en-US" altLang="ko-KR" kern="0" dirty="0" smtClean="0">
                <a:solidFill>
                  <a:srgbClr val="FF0000"/>
                </a:solidFill>
                <a:ea typeface="굴림" charset="-127"/>
              </a:rPr>
              <a:t>1</a:t>
            </a:r>
            <a:r>
              <a:rPr lang="ko-KR" altLang="en-US" kern="0" dirty="0" smtClean="0">
                <a:solidFill>
                  <a:srgbClr val="FF0000"/>
                </a:solidFill>
                <a:ea typeface="굴림" charset="-127"/>
              </a:rPr>
              <a:t>몰의 </a:t>
            </a:r>
            <a:r>
              <a:rPr lang="ko-KR" altLang="en-US" kern="0" dirty="0" err="1" smtClean="0">
                <a:solidFill>
                  <a:srgbClr val="FF0000"/>
                </a:solidFill>
                <a:ea typeface="굴림" charset="-127"/>
              </a:rPr>
              <a:t>전하량</a:t>
            </a:r>
            <a:r>
              <a:rPr lang="ko-KR" altLang="en-US" kern="0" dirty="0" smtClean="0">
                <a:solidFill>
                  <a:srgbClr val="FF0000"/>
                </a:solidFill>
                <a:ea typeface="굴림" charset="-127"/>
              </a:rPr>
              <a:t> </a:t>
            </a:r>
            <a:r>
              <a:rPr lang="en-US" altLang="ko-KR" kern="0" dirty="0" smtClean="0">
                <a:solidFill>
                  <a:schemeClr val="accent4"/>
                </a:solidFill>
                <a:ea typeface="굴림" charset="-127"/>
              </a:rPr>
              <a:t>= (1.602</a:t>
            </a:r>
            <a:r>
              <a:rPr lang="en-US" altLang="ko-KR" kern="0" dirty="0" smtClean="0">
                <a:solidFill>
                  <a:schemeClr val="accent4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×</a:t>
            </a:r>
            <a:r>
              <a:rPr lang="en-US" altLang="ko-KR" kern="0" dirty="0" smtClean="0">
                <a:solidFill>
                  <a:schemeClr val="accent4"/>
                </a:solidFill>
                <a:ea typeface="굴림" charset="-127"/>
              </a:rPr>
              <a:t>10</a:t>
            </a:r>
            <a:r>
              <a:rPr lang="en-US" altLang="ko-KR" kern="0" baseline="50000" dirty="0" smtClean="0">
                <a:solidFill>
                  <a:schemeClr val="accent4"/>
                </a:solidFill>
                <a:ea typeface="굴림" charset="-127"/>
              </a:rPr>
              <a:t>-19 </a:t>
            </a:r>
            <a:r>
              <a:rPr lang="en-US" altLang="ko-KR" kern="0" dirty="0" smtClean="0">
                <a:solidFill>
                  <a:schemeClr val="accent4"/>
                </a:solidFill>
                <a:ea typeface="굴림" charset="-127"/>
              </a:rPr>
              <a:t>C) </a:t>
            </a:r>
            <a:r>
              <a:rPr lang="en-US" altLang="ko-KR" kern="0" dirty="0" smtClean="0">
                <a:solidFill>
                  <a:schemeClr val="accent4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× </a:t>
            </a:r>
            <a:r>
              <a:rPr lang="en-US" altLang="ko-KR" kern="0" dirty="0" smtClean="0">
                <a:solidFill>
                  <a:schemeClr val="accent4"/>
                </a:solidFill>
                <a:ea typeface="굴림" charset="-127"/>
              </a:rPr>
              <a:t>N</a:t>
            </a:r>
            <a:r>
              <a:rPr lang="en-US" altLang="ko-KR" kern="0" baseline="-25000" dirty="0" smtClean="0">
                <a:solidFill>
                  <a:schemeClr val="accent4"/>
                </a:solidFill>
                <a:ea typeface="굴림" charset="-127"/>
              </a:rPr>
              <a:t>A</a:t>
            </a:r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 </a:t>
            </a:r>
            <a:r>
              <a:rPr lang="en-US" altLang="ko-KR" kern="0" dirty="0" smtClean="0">
                <a:solidFill>
                  <a:schemeClr val="accent4"/>
                </a:solidFill>
                <a:ea typeface="굴림" charset="-127"/>
              </a:rPr>
              <a:t>= </a:t>
            </a:r>
            <a:r>
              <a:rPr lang="en-US" altLang="ko-KR" kern="0" dirty="0" smtClean="0">
                <a:solidFill>
                  <a:srgbClr val="FF0000"/>
                </a:solidFill>
                <a:ea typeface="굴림" charset="-127"/>
              </a:rPr>
              <a:t>96500 C</a:t>
            </a:r>
          </a:p>
          <a:p>
            <a:pPr marL="457200" lvl="1" indent="0">
              <a:buNone/>
            </a:pPr>
            <a:r>
              <a:rPr lang="en-US" altLang="ko-KR" kern="0" dirty="0" smtClean="0">
                <a:solidFill>
                  <a:schemeClr val="accent4"/>
                </a:solidFill>
                <a:ea typeface="굴림" charset="-127"/>
              </a:rPr>
              <a:t>                              = </a:t>
            </a:r>
            <a:r>
              <a:rPr lang="en-US" altLang="ko-KR" kern="0" dirty="0" smtClean="0">
                <a:solidFill>
                  <a:srgbClr val="FF0000"/>
                </a:solidFill>
                <a:ea typeface="굴림" charset="-127"/>
              </a:rPr>
              <a:t>1F</a:t>
            </a:r>
          </a:p>
          <a:p>
            <a:pPr marL="457200" lvl="1" indent="0">
              <a:buNone/>
            </a:pPr>
            <a:r>
              <a:rPr lang="en-US" altLang="ko-KR" kern="0" dirty="0" smtClean="0">
                <a:solidFill>
                  <a:srgbClr val="FF0000"/>
                </a:solidFill>
                <a:ea typeface="굴림" charset="-127"/>
              </a:rPr>
              <a:t>   (96500 C/mol : </a:t>
            </a:r>
            <a:r>
              <a:rPr lang="ko-KR" altLang="en-US" kern="0" dirty="0" err="1" smtClean="0">
                <a:solidFill>
                  <a:srgbClr val="FF0000"/>
                </a:solidFill>
                <a:ea typeface="굴림" charset="-127"/>
              </a:rPr>
              <a:t>패러데이</a:t>
            </a:r>
            <a:r>
              <a:rPr lang="ko-KR" altLang="en-US" kern="0" dirty="0" smtClean="0">
                <a:solidFill>
                  <a:srgbClr val="FF0000"/>
                </a:solidFill>
                <a:ea typeface="굴림" charset="-127"/>
              </a:rPr>
              <a:t> 상수</a:t>
            </a:r>
            <a:r>
              <a:rPr lang="en-US" altLang="ko-KR" kern="0" dirty="0" smtClean="0">
                <a:solidFill>
                  <a:srgbClr val="FF0000"/>
                </a:solidFill>
                <a:ea typeface="굴림" charset="-127"/>
              </a:rPr>
              <a:t>)</a:t>
            </a:r>
          </a:p>
          <a:p>
            <a:pPr lvl="1"/>
            <a:r>
              <a:rPr lang="ko-KR" altLang="en-US" kern="0" dirty="0" err="1" smtClean="0">
                <a:solidFill>
                  <a:schemeClr val="accent4"/>
                </a:solidFill>
                <a:ea typeface="굴림" charset="-127"/>
              </a:rPr>
              <a:t>전하량</a:t>
            </a:r>
            <a:r>
              <a:rPr lang="en-US" altLang="ko-KR" kern="0" dirty="0" smtClean="0">
                <a:solidFill>
                  <a:schemeClr val="accent4"/>
                </a:solidFill>
                <a:ea typeface="굴림" charset="-127"/>
              </a:rPr>
              <a:t>(Q)</a:t>
            </a:r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 </a:t>
            </a:r>
            <a:r>
              <a:rPr lang="en-US" altLang="ko-KR" kern="0" dirty="0" smtClean="0">
                <a:solidFill>
                  <a:schemeClr val="accent4"/>
                </a:solidFill>
                <a:ea typeface="굴림" charset="-127"/>
              </a:rPr>
              <a:t>= </a:t>
            </a:r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전류의 세기</a:t>
            </a:r>
            <a:r>
              <a:rPr lang="en-US" altLang="ko-KR" kern="0" dirty="0" smtClean="0">
                <a:solidFill>
                  <a:schemeClr val="accent4"/>
                </a:solidFill>
                <a:ea typeface="굴림" charset="-127"/>
              </a:rPr>
              <a:t>(I)</a:t>
            </a:r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 </a:t>
            </a:r>
            <a:r>
              <a:rPr lang="en-US" altLang="ko-KR" kern="0" dirty="0" smtClean="0">
                <a:solidFill>
                  <a:schemeClr val="accent4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× </a:t>
            </a:r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시간</a:t>
            </a:r>
            <a:r>
              <a:rPr lang="en-US" altLang="ko-KR" kern="0" dirty="0" smtClean="0">
                <a:solidFill>
                  <a:schemeClr val="accent4"/>
                </a:solidFill>
                <a:ea typeface="굴림" charset="-127"/>
              </a:rPr>
              <a:t>(t)</a:t>
            </a:r>
          </a:p>
        </p:txBody>
      </p:sp>
    </p:spTree>
    <p:extLst>
      <p:ext uri="{BB962C8B-B14F-4D97-AF65-F5344CB8AC3E}">
        <p14:creationId xmlns:p14="http://schemas.microsoft.com/office/powerpoint/2010/main" xmlns="" val="2695433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ko-KR" altLang="en-US" dirty="0" err="1" smtClean="0">
                <a:ea typeface="굴림" charset="-127"/>
              </a:rPr>
              <a:t>패러데이</a:t>
            </a:r>
            <a:r>
              <a:rPr lang="ko-KR" altLang="en-US" dirty="0" smtClean="0">
                <a:ea typeface="굴림" charset="-127"/>
              </a:rPr>
              <a:t> 법칙</a:t>
            </a:r>
            <a:r>
              <a:rPr lang="en-US" altLang="ko-KR" dirty="0" smtClean="0">
                <a:ea typeface="굴림" charset="-127"/>
              </a:rPr>
              <a:t>(Faraday’s law)</a:t>
            </a:r>
            <a:endParaRPr lang="en-US" altLang="ko-KR" dirty="0">
              <a:ea typeface="굴림" charset="-127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gray">
          <a:xfrm>
            <a:off x="420688" y="1501077"/>
            <a:ext cx="8975848" cy="1068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u"/>
              <a:defRPr sz="28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ko-KR" altLang="en-US" kern="0" dirty="0" smtClean="0">
                <a:ea typeface="굴림" charset="-127"/>
              </a:rPr>
              <a:t> </a:t>
            </a:r>
            <a:r>
              <a:rPr lang="en-US" altLang="ko-KR" kern="0" dirty="0" smtClean="0">
                <a:ea typeface="굴림" charset="-127"/>
              </a:rPr>
              <a:t>1F</a:t>
            </a:r>
            <a:r>
              <a:rPr lang="ko-KR" altLang="en-US" kern="0" dirty="0" smtClean="0">
                <a:ea typeface="굴림" charset="-127"/>
              </a:rPr>
              <a:t>의 </a:t>
            </a:r>
            <a:r>
              <a:rPr lang="ko-KR" altLang="en-US" kern="0" dirty="0" err="1" smtClean="0">
                <a:ea typeface="굴림" charset="-127"/>
              </a:rPr>
              <a:t>전하량으로</a:t>
            </a:r>
            <a:r>
              <a:rPr lang="ko-KR" altLang="en-US" kern="0" dirty="0" smtClean="0">
                <a:ea typeface="굴림" charset="-127"/>
              </a:rPr>
              <a:t> </a:t>
            </a:r>
            <a:r>
              <a:rPr lang="ko-KR" altLang="en-US" kern="0" dirty="0" err="1" smtClean="0">
                <a:ea typeface="굴림" charset="-127"/>
              </a:rPr>
              <a:t>전기분해할</a:t>
            </a:r>
            <a:r>
              <a:rPr lang="ko-KR" altLang="en-US" kern="0" dirty="0" smtClean="0">
                <a:ea typeface="굴림" charset="-127"/>
              </a:rPr>
              <a:t> 때 생성되는 물질의 양</a:t>
            </a:r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08621880"/>
              </p:ext>
            </p:extLst>
          </p:nvPr>
        </p:nvGraphicFramePr>
        <p:xfrm>
          <a:off x="188393" y="2096842"/>
          <a:ext cx="8632079" cy="44289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1319"/>
                <a:gridCol w="5221188"/>
                <a:gridCol w="1619572"/>
              </a:tblGrid>
              <a:tr h="32404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 smtClean="0"/>
                        <a:t>물질</a:t>
                      </a:r>
                      <a:endParaRPr lang="ko-KR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 smtClean="0"/>
                        <a:t>화학반응</a:t>
                      </a:r>
                      <a:endParaRPr lang="ko-KR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 smtClean="0"/>
                        <a:t>생성물의</a:t>
                      </a:r>
                      <a:endParaRPr lang="en-US" altLang="ko-KR" sz="2400" dirty="0" smtClean="0"/>
                    </a:p>
                    <a:p>
                      <a:pPr algn="ctr" latinLnBrk="1"/>
                      <a:r>
                        <a:rPr lang="ko-KR" altLang="en-US" sz="2400" dirty="0" smtClean="0"/>
                        <a:t>몰수</a:t>
                      </a:r>
                      <a:endParaRPr lang="ko-KR" altLang="en-US" sz="2400" dirty="0"/>
                    </a:p>
                  </a:txBody>
                  <a:tcPr anchor="ctr"/>
                </a:tc>
              </a:tr>
              <a:tr h="600998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 err="1" smtClean="0"/>
                        <a:t>NaCl</a:t>
                      </a:r>
                      <a:r>
                        <a:rPr lang="en-US" altLang="ko-KR" sz="2400" dirty="0" smtClean="0"/>
                        <a:t>(</a:t>
                      </a:r>
                      <a:r>
                        <a:rPr lang="en-US" altLang="ko-KR" sz="2400" dirty="0" err="1" smtClean="0"/>
                        <a:t>aq</a:t>
                      </a:r>
                      <a:r>
                        <a:rPr lang="en-US" altLang="ko-KR" sz="2400" dirty="0" smtClean="0"/>
                        <a:t>)</a:t>
                      </a:r>
                      <a:endParaRPr lang="ko-KR" altLang="en-US" sz="2400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2400" dirty="0" smtClean="0"/>
                        <a:t>(+)</a:t>
                      </a:r>
                      <a:r>
                        <a:rPr lang="ko-KR" altLang="en-US" sz="2400" dirty="0" smtClean="0"/>
                        <a:t>극 </a:t>
                      </a:r>
                      <a:r>
                        <a:rPr lang="en-US" altLang="ko-KR" sz="2400" dirty="0" smtClean="0"/>
                        <a:t>: 2Cl</a:t>
                      </a:r>
                      <a:r>
                        <a:rPr lang="en-US" altLang="ko-KR" sz="2400" baseline="50000" dirty="0" smtClean="0"/>
                        <a:t>-</a:t>
                      </a:r>
                      <a:r>
                        <a:rPr lang="en-US" altLang="ko-KR" sz="24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→ </a:t>
                      </a:r>
                      <a:r>
                        <a:rPr lang="en-US" altLang="ko-KR" sz="2400" dirty="0" smtClean="0">
                          <a:solidFill>
                            <a:srgbClr val="FF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Cl</a:t>
                      </a:r>
                      <a:r>
                        <a:rPr lang="en-US" altLang="ko-KR" sz="2400" baseline="-25000" dirty="0" smtClean="0">
                          <a:solidFill>
                            <a:srgbClr val="FF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</a:t>
                      </a:r>
                      <a:r>
                        <a:rPr lang="en-US" altLang="ko-KR" sz="2400" baseline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+ 2e</a:t>
                      </a:r>
                      <a:r>
                        <a:rPr lang="en-US" altLang="ko-KR" sz="2400" baseline="500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</a:t>
                      </a:r>
                      <a:endParaRPr lang="ko-KR" altLang="en-US" sz="2400" baseline="50000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400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</a:tr>
              <a:tr h="60099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2400" dirty="0" smtClean="0"/>
                        <a:t>(-)</a:t>
                      </a:r>
                      <a:r>
                        <a:rPr lang="ko-KR" altLang="en-US" sz="2400" dirty="0" smtClean="0"/>
                        <a:t>극 </a:t>
                      </a:r>
                      <a:r>
                        <a:rPr lang="en-US" altLang="ko-KR" sz="2400" dirty="0" smtClean="0"/>
                        <a:t>: 2H</a:t>
                      </a:r>
                      <a:r>
                        <a:rPr lang="en-US" altLang="ko-KR" sz="2400" baseline="-25000" dirty="0" smtClean="0"/>
                        <a:t>2</a:t>
                      </a:r>
                      <a:r>
                        <a:rPr lang="en-US" altLang="ko-KR" sz="2400" dirty="0" smtClean="0"/>
                        <a:t>O + 2e</a:t>
                      </a:r>
                      <a:r>
                        <a:rPr lang="en-US" altLang="ko-KR" sz="2400" baseline="50000" dirty="0" smtClean="0"/>
                        <a:t>-</a:t>
                      </a:r>
                      <a:r>
                        <a:rPr lang="en-US" altLang="ko-KR" sz="2400" dirty="0" smtClean="0"/>
                        <a:t> </a:t>
                      </a:r>
                      <a:r>
                        <a:rPr lang="en-US" altLang="ko-KR" sz="24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→ </a:t>
                      </a:r>
                      <a:r>
                        <a:rPr lang="en-US" altLang="ko-KR" sz="2400" dirty="0" smtClean="0">
                          <a:solidFill>
                            <a:srgbClr val="FF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H</a:t>
                      </a:r>
                      <a:r>
                        <a:rPr lang="en-US" altLang="ko-KR" sz="2400" baseline="-25000" dirty="0" smtClean="0">
                          <a:solidFill>
                            <a:srgbClr val="FF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</a:t>
                      </a:r>
                      <a:r>
                        <a:rPr lang="en-US" altLang="ko-KR" sz="24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+ 2OH</a:t>
                      </a:r>
                      <a:r>
                        <a:rPr lang="en-US" altLang="ko-KR" sz="2400" baseline="500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</a:t>
                      </a:r>
                      <a:endParaRPr lang="ko-KR" altLang="en-US" sz="2400" baseline="50000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400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</a:tr>
              <a:tr h="600998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 smtClean="0"/>
                        <a:t>AgNO</a:t>
                      </a:r>
                      <a:r>
                        <a:rPr lang="en-US" altLang="ko-KR" sz="2400" baseline="-25000" dirty="0" smtClean="0"/>
                        <a:t>3</a:t>
                      </a:r>
                      <a:r>
                        <a:rPr lang="en-US" altLang="ko-KR" sz="2400" dirty="0" smtClean="0"/>
                        <a:t>(</a:t>
                      </a:r>
                      <a:r>
                        <a:rPr lang="en-US" altLang="ko-KR" sz="2400" dirty="0" err="1" smtClean="0"/>
                        <a:t>aq</a:t>
                      </a:r>
                      <a:r>
                        <a:rPr lang="en-US" altLang="ko-KR" sz="2400" dirty="0" smtClean="0"/>
                        <a:t>)</a:t>
                      </a:r>
                      <a:endParaRPr lang="ko-KR" altLang="en-US" sz="2400" baseline="-250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2400" dirty="0" smtClean="0"/>
                        <a:t>(+)</a:t>
                      </a:r>
                      <a:r>
                        <a:rPr lang="ko-KR" altLang="en-US" sz="2400" dirty="0" smtClean="0"/>
                        <a:t>극</a:t>
                      </a:r>
                      <a:r>
                        <a:rPr lang="en-US" altLang="ko-KR" sz="2400" dirty="0" smtClean="0"/>
                        <a:t> :</a:t>
                      </a:r>
                      <a:r>
                        <a:rPr lang="en-US" altLang="ko-KR" sz="2400" baseline="0" dirty="0" smtClean="0"/>
                        <a:t> 2H</a:t>
                      </a:r>
                      <a:r>
                        <a:rPr lang="en-US" altLang="ko-KR" sz="2400" baseline="-25000" dirty="0" smtClean="0"/>
                        <a:t>2</a:t>
                      </a:r>
                      <a:r>
                        <a:rPr lang="en-US" altLang="ko-KR" sz="2400" baseline="0" dirty="0" smtClean="0"/>
                        <a:t>O  </a:t>
                      </a:r>
                      <a:r>
                        <a:rPr lang="en-US" altLang="ko-KR" sz="2400" baseline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→ 4H</a:t>
                      </a:r>
                      <a:r>
                        <a:rPr lang="en-US" altLang="ko-KR" sz="2400" baseline="500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+</a:t>
                      </a:r>
                      <a:r>
                        <a:rPr lang="en-US" altLang="ko-KR" sz="2400" baseline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+ </a:t>
                      </a:r>
                      <a:r>
                        <a:rPr lang="en-US" altLang="ko-KR" sz="2400" baseline="0" dirty="0" smtClean="0">
                          <a:solidFill>
                            <a:srgbClr val="FF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O</a:t>
                      </a:r>
                      <a:r>
                        <a:rPr lang="en-US" altLang="ko-KR" sz="2400" baseline="-25000" dirty="0" smtClean="0">
                          <a:solidFill>
                            <a:srgbClr val="FF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</a:t>
                      </a:r>
                      <a:r>
                        <a:rPr lang="en-US" altLang="ko-KR" sz="2400" baseline="0" dirty="0" smtClean="0">
                          <a:solidFill>
                            <a:srgbClr val="FF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en-US" altLang="ko-KR" sz="2400" baseline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+ 4e</a:t>
                      </a:r>
                      <a:r>
                        <a:rPr lang="en-US" altLang="ko-KR" sz="2400" baseline="500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</a:t>
                      </a:r>
                      <a:endParaRPr lang="ko-KR" altLang="en-US" sz="2400" baseline="500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4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0099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2400" dirty="0" smtClean="0"/>
                        <a:t>(-)</a:t>
                      </a:r>
                      <a:r>
                        <a:rPr lang="ko-KR" altLang="en-US" sz="2400" dirty="0" smtClean="0"/>
                        <a:t>극 </a:t>
                      </a:r>
                      <a:r>
                        <a:rPr lang="en-US" altLang="ko-KR" sz="2400" dirty="0" smtClean="0"/>
                        <a:t>: Ag</a:t>
                      </a:r>
                      <a:r>
                        <a:rPr lang="en-US" altLang="ko-KR" sz="2400" baseline="50000" dirty="0" smtClean="0"/>
                        <a:t>+</a:t>
                      </a:r>
                      <a:r>
                        <a:rPr lang="en-US" altLang="ko-KR" sz="2400" baseline="0" dirty="0" smtClean="0"/>
                        <a:t> + e</a:t>
                      </a:r>
                      <a:r>
                        <a:rPr lang="en-US" altLang="ko-KR" sz="2400" baseline="50000" dirty="0" smtClean="0"/>
                        <a:t>-</a:t>
                      </a:r>
                      <a:r>
                        <a:rPr lang="en-US" altLang="ko-KR" sz="2400" baseline="0" dirty="0" smtClean="0"/>
                        <a:t> </a:t>
                      </a:r>
                      <a:r>
                        <a:rPr lang="en-US" altLang="ko-KR" sz="2400" baseline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→ </a:t>
                      </a:r>
                      <a:r>
                        <a:rPr lang="en-US" altLang="ko-KR" sz="2400" baseline="0" dirty="0" smtClean="0">
                          <a:solidFill>
                            <a:srgbClr val="FF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Ag</a:t>
                      </a:r>
                      <a:endParaRPr lang="ko-KR" alt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4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00998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 smtClean="0"/>
                        <a:t>CuSO</a:t>
                      </a:r>
                      <a:r>
                        <a:rPr lang="en-US" altLang="ko-KR" sz="2400" baseline="-25000" dirty="0" smtClean="0"/>
                        <a:t>4</a:t>
                      </a:r>
                      <a:r>
                        <a:rPr lang="en-US" altLang="ko-KR" sz="2400" dirty="0" smtClean="0"/>
                        <a:t>(</a:t>
                      </a:r>
                      <a:r>
                        <a:rPr lang="en-US" altLang="ko-KR" sz="2400" dirty="0" err="1" smtClean="0"/>
                        <a:t>aq</a:t>
                      </a:r>
                      <a:r>
                        <a:rPr lang="en-US" altLang="ko-KR" sz="2400" dirty="0" smtClean="0"/>
                        <a:t>)</a:t>
                      </a:r>
                      <a:endParaRPr lang="ko-KR" altLang="en-US" sz="2400" baseline="-250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2400" dirty="0" smtClean="0"/>
                        <a:t>(+)</a:t>
                      </a:r>
                      <a:r>
                        <a:rPr lang="ko-KR" altLang="en-US" sz="2400" dirty="0" smtClean="0"/>
                        <a:t>극 </a:t>
                      </a:r>
                      <a:r>
                        <a:rPr lang="en-US" altLang="ko-KR" sz="2400" dirty="0" smtClean="0"/>
                        <a:t>: 2H</a:t>
                      </a:r>
                      <a:r>
                        <a:rPr lang="en-US" altLang="ko-KR" sz="2400" baseline="-25000" dirty="0" smtClean="0"/>
                        <a:t>2</a:t>
                      </a:r>
                      <a:r>
                        <a:rPr lang="en-US" altLang="ko-KR" sz="2400" dirty="0" smtClean="0"/>
                        <a:t>O </a:t>
                      </a:r>
                      <a:r>
                        <a:rPr lang="en-US" altLang="ko-KR" sz="24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→ 4H</a:t>
                      </a:r>
                      <a:r>
                        <a:rPr lang="en-US" altLang="ko-KR" sz="2400" baseline="500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+</a:t>
                      </a:r>
                      <a:r>
                        <a:rPr lang="en-US" altLang="ko-KR" sz="24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+ </a:t>
                      </a:r>
                      <a:r>
                        <a:rPr lang="en-US" altLang="ko-KR" sz="2400" dirty="0" smtClean="0">
                          <a:solidFill>
                            <a:srgbClr val="FF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O</a:t>
                      </a:r>
                      <a:r>
                        <a:rPr lang="en-US" altLang="ko-KR" sz="2400" baseline="-2500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en-US" altLang="ko-KR" sz="24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+ 4e</a:t>
                      </a:r>
                      <a:r>
                        <a:rPr lang="en-US" altLang="ko-KR" sz="2400" baseline="500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</a:t>
                      </a:r>
                      <a:endParaRPr lang="ko-KR" altLang="en-US" sz="2400" baseline="500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4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0099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2400" dirty="0" smtClean="0"/>
                        <a:t>(-)</a:t>
                      </a:r>
                      <a:r>
                        <a:rPr lang="ko-KR" altLang="en-US" sz="2400" dirty="0" smtClean="0"/>
                        <a:t>극 </a:t>
                      </a:r>
                      <a:r>
                        <a:rPr lang="en-US" altLang="ko-KR" sz="2400" dirty="0" smtClean="0"/>
                        <a:t>: Cu</a:t>
                      </a:r>
                      <a:r>
                        <a:rPr lang="en-US" altLang="ko-KR" sz="2400" baseline="50000" dirty="0" smtClean="0"/>
                        <a:t>2+</a:t>
                      </a:r>
                      <a:r>
                        <a:rPr lang="en-US" altLang="ko-KR" sz="2400" dirty="0" smtClean="0"/>
                        <a:t> +2e</a:t>
                      </a:r>
                      <a:r>
                        <a:rPr lang="en-US" altLang="ko-KR" sz="2400" baseline="50000" dirty="0" smtClean="0"/>
                        <a:t>-</a:t>
                      </a:r>
                      <a:r>
                        <a:rPr lang="en-US" altLang="ko-KR" sz="2400" dirty="0" smtClean="0"/>
                        <a:t> </a:t>
                      </a:r>
                      <a:r>
                        <a:rPr lang="en-US" altLang="ko-KR" sz="24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→ </a:t>
                      </a:r>
                      <a:r>
                        <a:rPr lang="en-US" altLang="ko-KR" sz="2400" dirty="0" smtClean="0">
                          <a:solidFill>
                            <a:srgbClr val="FF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Cu</a:t>
                      </a:r>
                      <a:endParaRPr lang="ko-KR" alt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4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571405" y="2984760"/>
            <a:ext cx="877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 smtClean="0"/>
              <a:t>0.5</a:t>
            </a:r>
            <a:r>
              <a:rPr lang="ko-KR" altLang="en-US" sz="2400" dirty="0" smtClean="0"/>
              <a:t>몰</a:t>
            </a:r>
            <a:endParaRPr lang="ko-KR" alt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7571405" y="3594360"/>
            <a:ext cx="877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 smtClean="0"/>
              <a:t>0.5</a:t>
            </a:r>
            <a:r>
              <a:rPr lang="ko-KR" altLang="en-US" sz="2400" dirty="0" smtClean="0"/>
              <a:t>몰</a:t>
            </a:r>
            <a:endParaRPr lang="ko-KR" alt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7499944" y="4191768"/>
            <a:ext cx="1031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 smtClean="0"/>
              <a:t>0.25</a:t>
            </a:r>
            <a:r>
              <a:rPr lang="ko-KR" altLang="en-US" sz="2400" dirty="0" smtClean="0"/>
              <a:t>몰</a:t>
            </a:r>
            <a:endParaRPr lang="ko-KR" alt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7693325" y="4789176"/>
            <a:ext cx="64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 smtClean="0"/>
              <a:t>1</a:t>
            </a:r>
            <a:r>
              <a:rPr lang="ko-KR" altLang="en-US" sz="2400" dirty="0" smtClean="0"/>
              <a:t>몰</a:t>
            </a:r>
            <a:endParaRPr lang="ko-KR" alt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7488896" y="5398776"/>
            <a:ext cx="1031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 smtClean="0"/>
              <a:t>0.25</a:t>
            </a:r>
            <a:r>
              <a:rPr lang="ko-KR" altLang="en-US" sz="2400" dirty="0" smtClean="0"/>
              <a:t>몰</a:t>
            </a:r>
            <a:endParaRPr lang="ko-KR" alt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7571405" y="5983992"/>
            <a:ext cx="877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 smtClean="0"/>
              <a:t>0.5</a:t>
            </a:r>
            <a:r>
              <a:rPr lang="ko-KR" altLang="en-US" sz="2400" dirty="0" smtClean="0"/>
              <a:t>몰</a:t>
            </a:r>
            <a:endParaRPr lang="ko-KR" altLang="en-US" sz="2400" dirty="0"/>
          </a:p>
        </p:txBody>
      </p:sp>
      <p:sp>
        <p:nvSpPr>
          <p:cNvPr id="13" name="직사각형 12"/>
          <p:cNvSpPr/>
          <p:nvPr/>
        </p:nvSpPr>
        <p:spPr>
          <a:xfrm>
            <a:off x="195071" y="2914650"/>
            <a:ext cx="8615553" cy="1200150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>
            <a:off x="195071" y="4121150"/>
            <a:ext cx="8615553" cy="1231900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/>
          <p:cNvSpPr/>
          <p:nvPr/>
        </p:nvSpPr>
        <p:spPr>
          <a:xfrm>
            <a:off x="195071" y="5353050"/>
            <a:ext cx="8615553" cy="1200150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직사각형 1"/>
          <p:cNvSpPr/>
          <p:nvPr/>
        </p:nvSpPr>
        <p:spPr>
          <a:xfrm>
            <a:off x="2987824" y="2984760"/>
            <a:ext cx="4150731" cy="465022"/>
          </a:xfrm>
          <a:prstGeom prst="rect">
            <a:avLst/>
          </a:prstGeom>
          <a:solidFill>
            <a:srgbClr val="DE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/>
          <p:cNvSpPr/>
          <p:nvPr/>
        </p:nvSpPr>
        <p:spPr>
          <a:xfrm>
            <a:off x="2987824" y="3587433"/>
            <a:ext cx="4150731" cy="465022"/>
          </a:xfrm>
          <a:prstGeom prst="rect">
            <a:avLst/>
          </a:prstGeom>
          <a:solidFill>
            <a:srgbClr val="DE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/>
          <p:cNvSpPr/>
          <p:nvPr/>
        </p:nvSpPr>
        <p:spPr>
          <a:xfrm>
            <a:off x="2987824" y="4200496"/>
            <a:ext cx="4150731" cy="465022"/>
          </a:xfrm>
          <a:prstGeom prst="rect">
            <a:avLst/>
          </a:prstGeom>
          <a:solidFill>
            <a:srgbClr val="D3E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>
            <a:off x="2987824" y="4803169"/>
            <a:ext cx="4150731" cy="465022"/>
          </a:xfrm>
          <a:prstGeom prst="rect">
            <a:avLst/>
          </a:prstGeom>
          <a:solidFill>
            <a:srgbClr val="D3E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직사각형 18"/>
          <p:cNvSpPr/>
          <p:nvPr/>
        </p:nvSpPr>
        <p:spPr>
          <a:xfrm>
            <a:off x="2987824" y="5426623"/>
            <a:ext cx="4150731" cy="465022"/>
          </a:xfrm>
          <a:prstGeom prst="rect">
            <a:avLst/>
          </a:prstGeom>
          <a:solidFill>
            <a:srgbClr val="D3E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/>
          <p:cNvSpPr/>
          <p:nvPr/>
        </p:nvSpPr>
        <p:spPr>
          <a:xfrm>
            <a:off x="2987824" y="6008514"/>
            <a:ext cx="4150731" cy="465022"/>
          </a:xfrm>
          <a:prstGeom prst="rect">
            <a:avLst/>
          </a:prstGeom>
          <a:solidFill>
            <a:srgbClr val="D3E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525497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  <p:bldP spid="11" grpId="0"/>
      <p:bldP spid="12" grpId="0"/>
      <p:bldP spid="2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ko-KR" altLang="en-US" dirty="0" smtClean="0">
                <a:ea typeface="굴림" charset="-127"/>
              </a:rPr>
              <a:t>전기분해의 이용 </a:t>
            </a:r>
            <a:r>
              <a:rPr lang="en-US" altLang="ko-KR" dirty="0" smtClean="0">
                <a:ea typeface="굴림" charset="-127"/>
              </a:rPr>
              <a:t>; </a:t>
            </a:r>
            <a:r>
              <a:rPr lang="ko-KR" altLang="en-US" dirty="0" smtClean="0">
                <a:ea typeface="굴림" charset="-127"/>
              </a:rPr>
              <a:t>전기 도금</a:t>
            </a:r>
            <a:endParaRPr lang="en-US" altLang="ko-KR" dirty="0">
              <a:ea typeface="굴림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4880" y="1258959"/>
            <a:ext cx="5538928" cy="3968977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4" cstate="print"/>
          <a:srcRect l="28857" t="37512" r="37238" b="48518"/>
          <a:stretch/>
        </p:blipFill>
        <p:spPr>
          <a:xfrm>
            <a:off x="2017488" y="5362873"/>
            <a:ext cx="5167086" cy="1197584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xmlns="" val="421588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Autofit/>
          </a:bodyPr>
          <a:lstStyle/>
          <a:p>
            <a:r>
              <a:rPr lang="ko-KR" altLang="en-US" dirty="0" smtClean="0">
                <a:ea typeface="굴림" charset="-127"/>
              </a:rPr>
              <a:t>전기분해의 이용 </a:t>
            </a:r>
            <a:r>
              <a:rPr lang="en-US" altLang="ko-KR" dirty="0" smtClean="0">
                <a:ea typeface="굴림" charset="-127"/>
              </a:rPr>
              <a:t>; </a:t>
            </a:r>
            <a:r>
              <a:rPr lang="ko-KR" altLang="en-US" dirty="0" smtClean="0">
                <a:ea typeface="굴림" charset="-127"/>
              </a:rPr>
              <a:t>금속의 정제</a:t>
            </a:r>
            <a:r>
              <a:rPr lang="en-US" altLang="ko-KR" dirty="0" smtClean="0">
                <a:ea typeface="굴림" charset="-127"/>
              </a:rPr>
              <a:t>(</a:t>
            </a:r>
            <a:r>
              <a:rPr lang="ko-KR" altLang="en-US" dirty="0" smtClean="0">
                <a:ea typeface="굴림" charset="-127"/>
              </a:rPr>
              <a:t>제련</a:t>
            </a:r>
            <a:r>
              <a:rPr lang="en-US" altLang="ko-KR" dirty="0" smtClean="0">
                <a:ea typeface="굴림" charset="-127"/>
              </a:rPr>
              <a:t>)</a:t>
            </a:r>
            <a:endParaRPr lang="en-US" altLang="ko-KR" dirty="0">
              <a:ea typeface="굴림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69997" y="1193935"/>
            <a:ext cx="4595259" cy="4220136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 cstate="print"/>
          <a:srcRect l="28048" t="48895" r="35868" b="39402"/>
          <a:stretch/>
        </p:blipFill>
        <p:spPr>
          <a:xfrm>
            <a:off x="1714500" y="5448301"/>
            <a:ext cx="5499100" cy="1003300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847769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ko-KR" altLang="en-US" dirty="0" smtClean="0">
                <a:ea typeface="굴림" charset="-127"/>
              </a:rPr>
              <a:t>전기 분해의 원리</a:t>
            </a:r>
            <a:endParaRPr lang="en-US" altLang="ko-KR" dirty="0">
              <a:ea typeface="굴림" charset="-127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gray">
          <a:xfrm>
            <a:off x="420688" y="1501077"/>
            <a:ext cx="8975848" cy="1068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u"/>
              <a:defRPr sz="28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ko-KR" altLang="en-US" kern="0" dirty="0" smtClean="0">
                <a:ea typeface="굴림" charset="-127"/>
              </a:rPr>
              <a:t> 화학 전지와 전기 분해</a:t>
            </a:r>
          </a:p>
        </p:txBody>
      </p:sp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83146526"/>
              </p:ext>
            </p:extLst>
          </p:nvPr>
        </p:nvGraphicFramePr>
        <p:xfrm>
          <a:off x="899593" y="2096842"/>
          <a:ext cx="7890839" cy="36094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151"/>
                <a:gridCol w="3312368"/>
                <a:gridCol w="3210320"/>
              </a:tblGrid>
              <a:tr h="61207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 smtClean="0"/>
                        <a:t>구 분</a:t>
                      </a:r>
                      <a:endParaRPr lang="ko-KR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 smtClean="0"/>
                        <a:t>화학 전지</a:t>
                      </a:r>
                      <a:endParaRPr lang="ko-KR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 smtClean="0"/>
                        <a:t>전기 분해</a:t>
                      </a:r>
                      <a:endParaRPr lang="ko-KR" altLang="en-US" sz="2400" dirty="0"/>
                    </a:p>
                  </a:txBody>
                  <a:tcPr anchor="ctr"/>
                </a:tc>
              </a:tr>
              <a:tr h="99911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 smtClean="0"/>
                        <a:t>특징</a:t>
                      </a:r>
                      <a:endParaRPr lang="ko-KR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 smtClean="0"/>
                        <a:t>화학</a:t>
                      </a:r>
                      <a:r>
                        <a:rPr lang="ko-KR" altLang="en-US" sz="2400" baseline="0" dirty="0" smtClean="0"/>
                        <a:t> 에너지</a:t>
                      </a:r>
                      <a:endParaRPr lang="en-US" altLang="ko-KR" sz="2400" baseline="0" dirty="0" smtClean="0"/>
                    </a:p>
                    <a:p>
                      <a:pPr algn="ctr" latinLnBrk="1"/>
                      <a:r>
                        <a:rPr lang="ko-KR" altLang="en-US" sz="2400" baseline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→ 전기 에너지</a:t>
                      </a:r>
                      <a:endParaRPr lang="ko-KR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 smtClean="0"/>
                        <a:t>전기 에너지</a:t>
                      </a:r>
                      <a:endParaRPr lang="en-US" altLang="ko-KR" sz="2400" dirty="0" smtClean="0"/>
                    </a:p>
                    <a:p>
                      <a:pPr algn="ctr" latinLnBrk="1"/>
                      <a:r>
                        <a:rPr lang="ko-KR" altLang="en-US" sz="24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→ 화학 에너지</a:t>
                      </a:r>
                      <a:endParaRPr lang="ko-KR" altLang="en-US" sz="2400" dirty="0"/>
                    </a:p>
                  </a:txBody>
                  <a:tcPr anchor="ctr"/>
                </a:tc>
              </a:tr>
              <a:tr h="99911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 smtClean="0"/>
                        <a:t>(-)</a:t>
                      </a:r>
                      <a:r>
                        <a:rPr lang="en-US" altLang="ko-KR" sz="2400" baseline="0" dirty="0" smtClean="0"/>
                        <a:t> </a:t>
                      </a:r>
                      <a:r>
                        <a:rPr lang="ko-KR" altLang="en-US" sz="2400" baseline="0" dirty="0" smtClean="0"/>
                        <a:t>극</a:t>
                      </a:r>
                      <a:endParaRPr lang="ko-KR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 smtClean="0"/>
                        <a:t>산화 반응</a:t>
                      </a:r>
                      <a:endParaRPr lang="ko-KR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 smtClean="0"/>
                        <a:t>환원 반응</a:t>
                      </a:r>
                      <a:endParaRPr lang="ko-KR" altLang="en-US" sz="2400" dirty="0"/>
                    </a:p>
                  </a:txBody>
                  <a:tcPr anchor="ctr"/>
                </a:tc>
              </a:tr>
              <a:tr h="99911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 smtClean="0"/>
                        <a:t>(+) </a:t>
                      </a:r>
                      <a:r>
                        <a:rPr lang="ko-KR" altLang="en-US" sz="2400" dirty="0" smtClean="0"/>
                        <a:t>극</a:t>
                      </a:r>
                      <a:endParaRPr lang="ko-KR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 smtClean="0"/>
                        <a:t>환원 반응</a:t>
                      </a:r>
                      <a:endParaRPr lang="ko-KR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 smtClean="0"/>
                        <a:t>산화 반응</a:t>
                      </a:r>
                      <a:endParaRPr lang="ko-KR" altLang="en-US" sz="2400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576215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3" cstate="print"/>
          <a:srcRect l="7948" t="18920" r="3696" b="8000"/>
          <a:stretch/>
        </p:blipFill>
        <p:spPr>
          <a:xfrm>
            <a:off x="-1" y="1189037"/>
            <a:ext cx="10199021" cy="4745037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7755210" y="2930277"/>
            <a:ext cx="2880320" cy="9361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66116" y="3540249"/>
            <a:ext cx="429155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HY신명조" panose="02030600000101010101" pitchFamily="18" charset="-127"/>
                <a:ea typeface="HY신명조" panose="02030600000101010101" pitchFamily="18" charset="-127"/>
              </a:rPr>
              <a:t>(</a:t>
            </a:r>
            <a:r>
              <a:rPr lang="ko-KR" altLang="en-US" dirty="0" smtClean="0">
                <a:latin typeface="HY신명조" panose="02030600000101010101" pitchFamily="18" charset="-127"/>
                <a:ea typeface="HY신명조" panose="02030600000101010101" pitchFamily="18" charset="-127"/>
              </a:rPr>
              <a:t>단</a:t>
            </a:r>
            <a:r>
              <a:rPr lang="en-US" altLang="ko-KR" dirty="0" smtClean="0">
                <a:latin typeface="HY신명조" panose="02030600000101010101" pitchFamily="18" charset="-127"/>
                <a:ea typeface="HY신명조" panose="02030600000101010101" pitchFamily="18" charset="-127"/>
              </a:rPr>
              <a:t>, </a:t>
            </a:r>
            <a:r>
              <a:rPr lang="ko-KR" altLang="en-US" dirty="0" err="1" smtClean="0">
                <a:latin typeface="HY신명조" panose="02030600000101010101" pitchFamily="18" charset="-127"/>
                <a:ea typeface="HY신명조" panose="02030600000101010101" pitchFamily="18" charset="-127"/>
              </a:rPr>
              <a:t>페러데이</a:t>
            </a:r>
            <a:r>
              <a:rPr lang="ko-KR" altLang="en-US" dirty="0" smtClean="0">
                <a:latin typeface="HY신명조" panose="02030600000101010101" pitchFamily="18" charset="-127"/>
                <a:ea typeface="HY신명조" panose="02030600000101010101" pitchFamily="18" charset="-127"/>
              </a:rPr>
              <a:t> 상수는 </a:t>
            </a:r>
            <a:r>
              <a:rPr lang="en-US" altLang="ko-KR" dirty="0" smtClean="0">
                <a:latin typeface="HY신명조" panose="02030600000101010101" pitchFamily="18" charset="-127"/>
                <a:ea typeface="HY신명조" panose="02030600000101010101" pitchFamily="18" charset="-127"/>
              </a:rPr>
              <a:t>96500C/</a:t>
            </a:r>
            <a:r>
              <a:rPr lang="ko-KR" altLang="en-US" dirty="0" smtClean="0">
                <a:latin typeface="HY신명조" panose="02030600000101010101" pitchFamily="18" charset="-127"/>
                <a:ea typeface="HY신명조" panose="02030600000101010101" pitchFamily="18" charset="-127"/>
              </a:rPr>
              <a:t>몰이다</a:t>
            </a:r>
            <a:r>
              <a:rPr lang="en-US" altLang="ko-KR" dirty="0" smtClean="0">
                <a:latin typeface="HY신명조" panose="02030600000101010101" pitchFamily="18" charset="-127"/>
                <a:ea typeface="HY신명조" panose="02030600000101010101" pitchFamily="18" charset="-127"/>
              </a:rPr>
              <a:t>.)</a:t>
            </a:r>
            <a:endParaRPr lang="ko-KR" altLang="en-US" dirty="0">
              <a:latin typeface="HY신명조" panose="02030600000101010101" pitchFamily="18" charset="-127"/>
              <a:ea typeface="HY신명조" panose="02030600000101010101" pitchFamily="18" charset="-127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4" cstate="print"/>
          <a:srcRect l="8381" t="79222" r="26857" b="12116"/>
          <a:stretch/>
        </p:blipFill>
        <p:spPr>
          <a:xfrm>
            <a:off x="-992" y="5889544"/>
            <a:ext cx="9072422" cy="682517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57200" y="-5917"/>
            <a:ext cx="8686800" cy="1143000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1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fontAlgn="auto">
              <a:spcAft>
                <a:spcPts val="0"/>
              </a:spcAft>
            </a:pPr>
            <a:r>
              <a:rPr lang="ko-KR" altLang="en-US" dirty="0" smtClean="0">
                <a:ea typeface="굴림" charset="-127"/>
              </a:rPr>
              <a:t>연습</a:t>
            </a:r>
            <a:r>
              <a:rPr lang="en-US" altLang="ko-KR" dirty="0" smtClean="0">
                <a:ea typeface="굴림" charset="-127"/>
              </a:rPr>
              <a:t>1(2015 </a:t>
            </a:r>
            <a:r>
              <a:rPr lang="ko-KR" altLang="en-US" dirty="0" err="1" smtClean="0">
                <a:ea typeface="굴림" charset="-127"/>
              </a:rPr>
              <a:t>대수능</a:t>
            </a:r>
            <a:r>
              <a:rPr lang="en-US" altLang="ko-KR" dirty="0" smtClean="0">
                <a:ea typeface="굴림" charset="-127"/>
              </a:rPr>
              <a:t>)</a:t>
            </a:r>
            <a:endParaRPr lang="en-US" altLang="ko-KR" dirty="0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9063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5917"/>
            <a:ext cx="8686800" cy="1143000"/>
          </a:xfrm>
        </p:spPr>
        <p:txBody>
          <a:bodyPr>
            <a:noAutofit/>
          </a:bodyPr>
          <a:lstStyle/>
          <a:p>
            <a:r>
              <a:rPr lang="ko-KR" altLang="en-US" dirty="0" smtClean="0">
                <a:ea typeface="굴림" charset="-127"/>
              </a:rPr>
              <a:t>연습</a:t>
            </a:r>
            <a:r>
              <a:rPr lang="en-US" altLang="ko-KR" dirty="0" smtClean="0">
                <a:ea typeface="굴림" charset="-127"/>
              </a:rPr>
              <a:t>2(2013 9</a:t>
            </a:r>
            <a:r>
              <a:rPr lang="ko-KR" altLang="en-US" dirty="0" smtClean="0">
                <a:ea typeface="굴림" charset="-127"/>
              </a:rPr>
              <a:t>월 평가원</a:t>
            </a:r>
            <a:r>
              <a:rPr lang="en-US" altLang="ko-KR" dirty="0" smtClean="0">
                <a:ea typeface="굴림" charset="-127"/>
              </a:rPr>
              <a:t>)</a:t>
            </a:r>
            <a:endParaRPr lang="en-US" altLang="ko-KR" dirty="0">
              <a:ea typeface="굴림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8339" y="793333"/>
            <a:ext cx="8956298" cy="140544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b="1" dirty="0" smtClean="0">
                <a:latin typeface="HY신명조" panose="02030600000101010101" pitchFamily="18" charset="-127"/>
                <a:ea typeface="HY신명조" panose="02030600000101010101" pitchFamily="18" charset="-127"/>
              </a:rPr>
              <a:t>그림은 금속 </a:t>
            </a:r>
            <a:r>
              <a:rPr lang="en-US" altLang="ko-KR" sz="2000" b="1" dirty="0" smtClean="0">
                <a:latin typeface="HY신명조" panose="02030600000101010101" pitchFamily="18" charset="-127"/>
                <a:ea typeface="HY신명조" panose="02030600000101010101" pitchFamily="18" charset="-127"/>
              </a:rPr>
              <a:t>X</a:t>
            </a:r>
            <a:r>
              <a:rPr lang="ko-KR" altLang="en-US" sz="2000" b="1" dirty="0" smtClean="0">
                <a:latin typeface="HY신명조" panose="02030600000101010101" pitchFamily="18" charset="-127"/>
                <a:ea typeface="HY신명조" panose="02030600000101010101" pitchFamily="18" charset="-127"/>
              </a:rPr>
              <a:t>의 염인 </a:t>
            </a:r>
            <a:r>
              <a:rPr lang="en-US" altLang="ko-KR" sz="2000" b="1" dirty="0" smtClean="0">
                <a:latin typeface="HY신명조" panose="02030600000101010101" pitchFamily="18" charset="-127"/>
                <a:ea typeface="HY신명조" panose="02030600000101010101" pitchFamily="18" charset="-127"/>
              </a:rPr>
              <a:t>XSO</a:t>
            </a:r>
            <a:r>
              <a:rPr lang="en-US" altLang="ko-KR" sz="2000" b="1" baseline="-25000" dirty="0" smtClean="0">
                <a:latin typeface="HY신명조" panose="02030600000101010101" pitchFamily="18" charset="-127"/>
                <a:ea typeface="HY신명조" panose="02030600000101010101" pitchFamily="18" charset="-127"/>
              </a:rPr>
              <a:t>4 </a:t>
            </a:r>
            <a:r>
              <a:rPr lang="ko-KR" altLang="en-US" sz="2000" b="1" dirty="0" smtClean="0">
                <a:latin typeface="HY신명조" panose="02030600000101010101" pitchFamily="18" charset="-127"/>
                <a:ea typeface="HY신명조" panose="02030600000101010101" pitchFamily="18" charset="-127"/>
              </a:rPr>
              <a:t>수용액과 금속 </a:t>
            </a:r>
            <a:r>
              <a:rPr lang="en-US" altLang="ko-KR" sz="2000" b="1" dirty="0" smtClean="0">
                <a:latin typeface="HY신명조" panose="02030600000101010101" pitchFamily="18" charset="-127"/>
                <a:ea typeface="HY신명조" panose="02030600000101010101" pitchFamily="18" charset="-127"/>
              </a:rPr>
              <a:t>Y</a:t>
            </a:r>
            <a:r>
              <a:rPr lang="ko-KR" altLang="en-US" sz="2000" b="1" dirty="0" smtClean="0">
                <a:latin typeface="HY신명조" panose="02030600000101010101" pitchFamily="18" charset="-127"/>
                <a:ea typeface="HY신명조" panose="02030600000101010101" pitchFamily="18" charset="-127"/>
              </a:rPr>
              <a:t>의 염인 </a:t>
            </a:r>
            <a:r>
              <a:rPr lang="en-US" altLang="ko-KR" sz="2000" b="1" dirty="0" err="1" smtClean="0">
                <a:latin typeface="HY신명조" panose="02030600000101010101" pitchFamily="18" charset="-127"/>
                <a:ea typeface="HY신명조" panose="02030600000101010101" pitchFamily="18" charset="-127"/>
              </a:rPr>
              <a:t>YCl</a:t>
            </a:r>
            <a:r>
              <a:rPr lang="en-US" altLang="ko-KR" sz="2000" b="1" dirty="0" smtClean="0">
                <a:latin typeface="HY신명조" panose="02030600000101010101" pitchFamily="18" charset="-127"/>
                <a:ea typeface="HY신명조" panose="02030600000101010101" pitchFamily="18" charset="-127"/>
              </a:rPr>
              <a:t> </a:t>
            </a:r>
            <a:r>
              <a:rPr lang="ko-KR" altLang="en-US" sz="2000" b="1" dirty="0" smtClean="0">
                <a:latin typeface="HY신명조" panose="02030600000101010101" pitchFamily="18" charset="-127"/>
                <a:ea typeface="HY신명조" panose="02030600000101010101" pitchFamily="18" charset="-127"/>
              </a:rPr>
              <a:t>수용액을 전기분해</a:t>
            </a:r>
            <a:endParaRPr lang="en-US" altLang="ko-KR" sz="2000" b="1" dirty="0" smtClean="0">
              <a:latin typeface="HY신명조" panose="02030600000101010101" pitchFamily="18" charset="-127"/>
              <a:ea typeface="HY신명조" panose="02030600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000" b="1" dirty="0" smtClean="0">
                <a:latin typeface="HY신명조" panose="02030600000101010101" pitchFamily="18" charset="-127"/>
                <a:ea typeface="HY신명조" panose="02030600000101010101" pitchFamily="18" charset="-127"/>
              </a:rPr>
              <a:t>하는</a:t>
            </a:r>
            <a:r>
              <a:rPr lang="en-US" altLang="ko-KR" sz="2000" b="1" dirty="0" smtClean="0">
                <a:latin typeface="HY신명조" panose="02030600000101010101" pitchFamily="18" charset="-127"/>
                <a:ea typeface="HY신명조" panose="02030600000101010101" pitchFamily="18" charset="-127"/>
              </a:rPr>
              <a:t> </a:t>
            </a:r>
            <a:r>
              <a:rPr lang="ko-KR" altLang="en-US" sz="2000" b="1" dirty="0" smtClean="0">
                <a:latin typeface="HY신명조" panose="02030600000101010101" pitchFamily="18" charset="-127"/>
                <a:ea typeface="HY신명조" panose="02030600000101010101" pitchFamily="18" charset="-127"/>
              </a:rPr>
              <a:t>장치를</a:t>
            </a:r>
            <a:r>
              <a:rPr lang="en-US" altLang="ko-KR" sz="2000" b="1" dirty="0" smtClean="0">
                <a:latin typeface="HY신명조" panose="02030600000101010101" pitchFamily="18" charset="-127"/>
                <a:ea typeface="HY신명조" panose="02030600000101010101" pitchFamily="18" charset="-127"/>
              </a:rPr>
              <a:t>, </a:t>
            </a:r>
            <a:r>
              <a:rPr lang="ko-KR" altLang="en-US" sz="2000" b="1" dirty="0" smtClean="0">
                <a:latin typeface="HY신명조" panose="02030600000101010101" pitchFamily="18" charset="-127"/>
                <a:ea typeface="HY신명조" panose="02030600000101010101" pitchFamily="18" charset="-127"/>
              </a:rPr>
              <a:t>표는 전기분해가 진행되는 동안 각 전극에서 관찰된 결과를 </a:t>
            </a:r>
            <a:endParaRPr lang="en-US" altLang="ko-KR" sz="2000" b="1" dirty="0" smtClean="0">
              <a:latin typeface="HY신명조" panose="02030600000101010101" pitchFamily="18" charset="-127"/>
              <a:ea typeface="HY신명조" panose="02030600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000" b="1" dirty="0" smtClean="0">
                <a:latin typeface="HY신명조" panose="02030600000101010101" pitchFamily="18" charset="-127"/>
                <a:ea typeface="HY신명조" panose="02030600000101010101" pitchFamily="18" charset="-127"/>
              </a:rPr>
              <a:t>나타낸 것이다</a:t>
            </a:r>
            <a:r>
              <a:rPr lang="en-US" altLang="ko-KR" sz="2000" b="1" dirty="0" smtClean="0">
                <a:latin typeface="HY신명조" panose="02030600000101010101" pitchFamily="18" charset="-127"/>
                <a:ea typeface="HY신명조" panose="02030600000101010101" pitchFamily="18" charset="-127"/>
              </a:rPr>
              <a:t>. X, Y</a:t>
            </a:r>
            <a:r>
              <a:rPr lang="ko-KR" altLang="en-US" sz="2000" b="1" dirty="0" smtClean="0">
                <a:latin typeface="HY신명조" panose="02030600000101010101" pitchFamily="18" charset="-127"/>
                <a:ea typeface="HY신명조" panose="02030600000101010101" pitchFamily="18" charset="-127"/>
              </a:rPr>
              <a:t>는 임의의 금속 원소이다</a:t>
            </a:r>
            <a:r>
              <a:rPr lang="en-US" altLang="ko-KR" sz="2000" b="1" dirty="0" smtClean="0">
                <a:latin typeface="HY신명조" panose="02030600000101010101" pitchFamily="18" charset="-127"/>
                <a:ea typeface="HY신명조" panose="02030600000101010101" pitchFamily="18" charset="-127"/>
              </a:rPr>
              <a:t>.</a:t>
            </a:r>
            <a:endParaRPr lang="ko-KR" altLang="en-US" sz="2000" b="1" dirty="0">
              <a:latin typeface="HY신명조" panose="02030600000101010101" pitchFamily="18" charset="-127"/>
              <a:ea typeface="HY신명조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 cstate="print"/>
          <a:srcRect t="21381" b="42849"/>
          <a:stretch/>
        </p:blipFill>
        <p:spPr>
          <a:xfrm>
            <a:off x="1218006" y="2203613"/>
            <a:ext cx="7055137" cy="2662553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 cstate="print"/>
          <a:srcRect l="7476" t="43280" r="19288" b="51656"/>
          <a:stretch/>
        </p:blipFill>
        <p:spPr>
          <a:xfrm>
            <a:off x="0" y="4782408"/>
            <a:ext cx="9144000" cy="35565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4" cstate="print"/>
          <a:srcRect l="7476" t="54131" r="19288" b="23756"/>
          <a:stretch/>
        </p:blipFill>
        <p:spPr>
          <a:xfrm>
            <a:off x="0" y="5304313"/>
            <a:ext cx="9144000" cy="155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4157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2" name="WordArt 6"/>
          <p:cNvSpPr>
            <a:spLocks noChangeArrowheads="1" noChangeShapeType="1" noTextEdit="1"/>
          </p:cNvSpPr>
          <p:nvPr/>
        </p:nvSpPr>
        <p:spPr bwMode="gray">
          <a:xfrm>
            <a:off x="4787900" y="3141663"/>
            <a:ext cx="4103688" cy="576262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altLang="ko-KR" sz="3600" b="1" kern="10" dirty="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folHlink"/>
                    </a:gs>
                    <a:gs pos="100000">
                      <a:schemeClr val="tx1"/>
                    </a:gs>
                  </a:gsLst>
                  <a:lin ang="0" scaled="1"/>
                </a:gradFill>
                <a:effectLst>
                  <a:outerShdw dist="71842" dir="2700000" algn="ctr" rotWithShape="0">
                    <a:srgbClr val="868686">
                      <a:alpha val="50000"/>
                    </a:srgbClr>
                  </a:outerShdw>
                </a:effectLst>
                <a:latin typeface="Arial"/>
                <a:cs typeface="Arial"/>
              </a:rPr>
              <a:t>Thank You !</a:t>
            </a:r>
            <a:endParaRPr lang="ko-KR" altLang="en-US" sz="3600" b="1" kern="10" dirty="0">
              <a:ln w="28575">
                <a:solidFill>
                  <a:schemeClr val="bg1"/>
                </a:solidFill>
                <a:round/>
                <a:headEnd/>
                <a:tailEnd/>
              </a:ln>
              <a:gradFill rotWithShape="1">
                <a:gsLst>
                  <a:gs pos="0">
                    <a:schemeClr val="folHlink"/>
                  </a:gs>
                  <a:gs pos="100000">
                    <a:schemeClr val="tx1"/>
                  </a:gs>
                </a:gsLst>
                <a:lin ang="0" scaled="1"/>
              </a:gradFill>
              <a:effectLst>
                <a:outerShdw dist="71842" dir="2700000" algn="ctr" rotWithShape="0">
                  <a:srgbClr val="868686">
                    <a:alpha val="50000"/>
                  </a:srgb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823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0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ko-KR" altLang="en-US" dirty="0" err="1" smtClean="0">
                <a:ea typeface="굴림" charset="-127"/>
              </a:rPr>
              <a:t>가나다라</a:t>
            </a:r>
            <a:endParaRPr lang="en-US" altLang="ko-KR" dirty="0">
              <a:ea typeface="굴림" charset="-127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gray">
          <a:xfrm>
            <a:off x="420688" y="1501077"/>
            <a:ext cx="8975848" cy="1068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u"/>
              <a:defRPr sz="28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US" altLang="ko-KR" kern="0" dirty="0" smtClean="0">
                <a:ea typeface="굴림" charset="-127"/>
              </a:rPr>
              <a:t> </a:t>
            </a:r>
            <a:r>
              <a:rPr lang="ko-KR" altLang="en-US" kern="0" dirty="0" err="1" smtClean="0">
                <a:ea typeface="굴림" charset="-127"/>
              </a:rPr>
              <a:t>가나다라</a:t>
            </a:r>
            <a:endParaRPr lang="ko-KR" altLang="en-US" kern="0" dirty="0" smtClean="0">
              <a:ea typeface="굴림" charset="-127"/>
            </a:endParaRPr>
          </a:p>
          <a:p>
            <a:pPr lvl="1"/>
            <a:r>
              <a:rPr lang="ko-KR" altLang="en-US" kern="0" dirty="0" err="1" smtClean="0">
                <a:solidFill>
                  <a:schemeClr val="accent4"/>
                </a:solidFill>
                <a:ea typeface="굴림" charset="-127"/>
              </a:rPr>
              <a:t>가나다라</a:t>
            </a:r>
            <a:endParaRPr lang="en-US" altLang="ko-KR" kern="0" dirty="0">
              <a:solidFill>
                <a:schemeClr val="accent4"/>
              </a:solidFill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0838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ko-KR" altLang="en-US" dirty="0" smtClean="0">
                <a:ea typeface="굴림" charset="-127"/>
              </a:rPr>
              <a:t>전기 분해의 원리</a:t>
            </a:r>
            <a:endParaRPr lang="en-US" altLang="ko-KR" dirty="0">
              <a:ea typeface="굴림" charset="-127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gray">
          <a:xfrm>
            <a:off x="420688" y="1501077"/>
            <a:ext cx="8975848" cy="1068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u"/>
              <a:defRPr sz="28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US" altLang="ko-KR" kern="0" dirty="0" smtClean="0">
                <a:ea typeface="굴림" charset="-127"/>
              </a:rPr>
              <a:t> </a:t>
            </a:r>
            <a:r>
              <a:rPr lang="ko-KR" altLang="en-US" kern="0" dirty="0" smtClean="0">
                <a:ea typeface="굴림" charset="-127"/>
              </a:rPr>
              <a:t>전기 분해</a:t>
            </a:r>
          </a:p>
          <a:p>
            <a:pPr lvl="1"/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산화</a:t>
            </a:r>
            <a:r>
              <a:rPr lang="en-US" altLang="ko-KR" kern="0" dirty="0" smtClean="0">
                <a:solidFill>
                  <a:schemeClr val="accent4"/>
                </a:solidFill>
                <a:ea typeface="굴림" charset="-127"/>
              </a:rPr>
              <a:t>-</a:t>
            </a:r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환원 반응을 이용하여 </a:t>
            </a:r>
            <a:r>
              <a:rPr lang="ko-KR" altLang="en-US" kern="0" dirty="0" smtClean="0">
                <a:solidFill>
                  <a:srgbClr val="FF0000"/>
                </a:solidFill>
                <a:ea typeface="굴림" charset="-127"/>
              </a:rPr>
              <a:t>전기</a:t>
            </a:r>
            <a:r>
              <a:rPr lang="en-US" altLang="ko-KR" kern="0" dirty="0" smtClean="0">
                <a:solidFill>
                  <a:srgbClr val="FF0000"/>
                </a:solidFill>
                <a:ea typeface="굴림" charset="-127"/>
              </a:rPr>
              <a:t>E</a:t>
            </a:r>
            <a:r>
              <a:rPr lang="ko-KR" altLang="en-US" kern="0" dirty="0" smtClean="0">
                <a:solidFill>
                  <a:srgbClr val="FF0000"/>
                </a:solidFill>
                <a:ea typeface="굴림" charset="-127"/>
              </a:rPr>
              <a:t>를 화학</a:t>
            </a:r>
            <a:r>
              <a:rPr lang="en-US" altLang="ko-KR" kern="0" dirty="0" smtClean="0">
                <a:solidFill>
                  <a:srgbClr val="FF0000"/>
                </a:solidFill>
                <a:ea typeface="굴림" charset="-127"/>
              </a:rPr>
              <a:t>E</a:t>
            </a:r>
            <a:r>
              <a:rPr lang="ko-KR" altLang="en-US" kern="0" dirty="0" smtClean="0">
                <a:solidFill>
                  <a:srgbClr val="FF0000"/>
                </a:solidFill>
                <a:ea typeface="굴림" charset="-127"/>
              </a:rPr>
              <a:t>로</a:t>
            </a:r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 바꾸어</a:t>
            </a:r>
            <a:endParaRPr lang="en-US" altLang="ko-KR" kern="0" dirty="0" smtClean="0">
              <a:solidFill>
                <a:schemeClr val="accent4"/>
              </a:solidFill>
              <a:ea typeface="굴림" charset="-127"/>
            </a:endParaRPr>
          </a:p>
          <a:p>
            <a:pPr marL="457200" lvl="1" indent="0">
              <a:buNone/>
            </a:pPr>
            <a:r>
              <a:rPr lang="en-US" altLang="ko-KR" kern="0" dirty="0">
                <a:solidFill>
                  <a:schemeClr val="accent4"/>
                </a:solidFill>
                <a:ea typeface="굴림" charset="-127"/>
              </a:rPr>
              <a:t> </a:t>
            </a:r>
            <a:r>
              <a:rPr lang="en-US" altLang="ko-KR" kern="0" dirty="0" smtClean="0">
                <a:solidFill>
                  <a:schemeClr val="accent4"/>
                </a:solidFill>
                <a:ea typeface="굴림" charset="-127"/>
              </a:rPr>
              <a:t> </a:t>
            </a:r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 물질을 분해하는 과정</a:t>
            </a:r>
            <a:endParaRPr lang="en-US" altLang="ko-KR" kern="0" dirty="0" smtClean="0">
              <a:solidFill>
                <a:schemeClr val="accent4"/>
              </a:solidFill>
              <a:ea typeface="굴림" charset="-127"/>
            </a:endParaRPr>
          </a:p>
          <a:p>
            <a:pPr lvl="1"/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구성</a:t>
            </a:r>
            <a:endParaRPr lang="en-US" altLang="ko-KR" kern="0" dirty="0">
              <a:solidFill>
                <a:schemeClr val="accent4"/>
              </a:solidFill>
              <a:ea typeface="굴림" charset="-127"/>
            </a:endParaRPr>
          </a:p>
          <a:p>
            <a:pPr marL="457200" lvl="1" indent="0">
              <a:buNone/>
            </a:pPr>
            <a:endParaRPr lang="en-US" altLang="ko-KR" kern="0" dirty="0" smtClean="0">
              <a:solidFill>
                <a:schemeClr val="accent4"/>
              </a:solidFill>
              <a:ea typeface="굴림" charset="-127"/>
            </a:endParaRPr>
          </a:p>
          <a:p>
            <a:pPr marL="457200" lvl="1" indent="0">
              <a:buNone/>
            </a:pPr>
            <a:endParaRPr lang="en-US" altLang="ko-KR" kern="0" dirty="0">
              <a:solidFill>
                <a:schemeClr val="accent4"/>
              </a:solidFill>
              <a:ea typeface="굴림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632" y="3327272"/>
            <a:ext cx="3600400" cy="3499119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45344562"/>
              </p:ext>
            </p:extLst>
          </p:nvPr>
        </p:nvGraphicFramePr>
        <p:xfrm>
          <a:off x="4211960" y="3645024"/>
          <a:ext cx="4752528" cy="26276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3441"/>
                <a:gridCol w="2339087"/>
              </a:tblGrid>
              <a:tr h="68787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 smtClean="0"/>
                        <a:t>(+)</a:t>
                      </a:r>
                      <a:r>
                        <a:rPr lang="en-US" altLang="ko-KR" sz="2400" baseline="0" dirty="0" smtClean="0"/>
                        <a:t> </a:t>
                      </a:r>
                      <a:r>
                        <a:rPr lang="ko-KR" altLang="en-US" sz="2400" baseline="0" dirty="0" smtClean="0"/>
                        <a:t>극</a:t>
                      </a:r>
                      <a:endParaRPr lang="ko-KR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 smtClean="0"/>
                        <a:t>(-) </a:t>
                      </a:r>
                      <a:r>
                        <a:rPr lang="ko-KR" altLang="en-US" sz="2400" dirty="0" smtClean="0"/>
                        <a:t>극</a:t>
                      </a:r>
                      <a:endParaRPr lang="ko-KR" altLang="en-US" sz="2400" dirty="0"/>
                    </a:p>
                  </a:txBody>
                  <a:tcPr anchor="ctr"/>
                </a:tc>
              </a:tr>
              <a:tr h="70161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 smtClean="0"/>
                        <a:t>산화 반응</a:t>
                      </a:r>
                      <a:endParaRPr lang="ko-KR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dirty="0" smtClean="0"/>
                        <a:t>환원 반응</a:t>
                      </a:r>
                      <a:endParaRPr lang="ko-KR" altLang="en-US" sz="2400" dirty="0"/>
                    </a:p>
                  </a:txBody>
                  <a:tcPr anchor="ctr"/>
                </a:tc>
              </a:tr>
              <a:tr h="123817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200" dirty="0" smtClean="0"/>
                        <a:t>음이온 </a:t>
                      </a:r>
                      <a:r>
                        <a:rPr lang="ko-KR" altLang="en-US" sz="22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→</a:t>
                      </a:r>
                      <a:endParaRPr lang="en-US" altLang="ko-KR" sz="2200" dirty="0" smtClean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ctr" latinLnBrk="1"/>
                      <a:r>
                        <a:rPr lang="ko-KR" altLang="en-US" sz="2200" dirty="0" err="1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홑원소</a:t>
                      </a:r>
                      <a:r>
                        <a:rPr lang="ko-KR" altLang="en-US" sz="22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물질 </a:t>
                      </a:r>
                      <a:r>
                        <a:rPr lang="en-US" altLang="ko-KR" sz="22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+ e</a:t>
                      </a:r>
                      <a:r>
                        <a:rPr lang="en-US" altLang="ko-KR" sz="2200" baseline="50000" dirty="0" smtClean="0">
                          <a:latin typeface="맑은 고딕" panose="020B0503020000020004" pitchFamily="50" charset="-127"/>
                          <a:ea typeface="+mn-ea"/>
                        </a:rPr>
                        <a:t>-</a:t>
                      </a:r>
                      <a:endParaRPr lang="ko-KR" altLang="en-US" sz="2200" baseline="5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200" dirty="0" smtClean="0"/>
                        <a:t>양이온 </a:t>
                      </a:r>
                      <a:r>
                        <a:rPr lang="en-US" altLang="ko-KR" sz="2200" dirty="0" smtClean="0"/>
                        <a:t>+ e</a:t>
                      </a:r>
                      <a:r>
                        <a:rPr lang="en-US" altLang="ko-KR" sz="2200" baseline="50000" dirty="0" smtClean="0">
                          <a:latin typeface="맑은 고딕" panose="020B0503020000020004" pitchFamily="50" charset="-127"/>
                          <a:ea typeface="+mn-ea"/>
                        </a:rPr>
                        <a:t>-</a:t>
                      </a:r>
                      <a:r>
                        <a:rPr lang="en-US" altLang="ko-KR" sz="2200" baseline="0" dirty="0" smtClean="0">
                          <a:latin typeface="맑은 고딕" panose="020B0503020000020004" pitchFamily="50" charset="-127"/>
                          <a:ea typeface="+mn-ea"/>
                        </a:rPr>
                        <a:t> </a:t>
                      </a:r>
                      <a:r>
                        <a:rPr lang="en-US" altLang="ko-KR" sz="22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→</a:t>
                      </a:r>
                    </a:p>
                    <a:p>
                      <a:pPr algn="ctr" latinLnBrk="1"/>
                      <a:r>
                        <a:rPr lang="ko-KR" altLang="en-US" sz="2200" dirty="0" err="1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홑원소</a:t>
                      </a:r>
                      <a:r>
                        <a:rPr lang="ko-KR" altLang="en-US" sz="22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물질</a:t>
                      </a:r>
                      <a:endParaRPr lang="ko-KR" altLang="en-US" sz="2200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170874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ko-KR" dirty="0" smtClean="0">
                <a:ea typeface="굴림" charset="-127"/>
              </a:rPr>
              <a:t>1. </a:t>
            </a:r>
            <a:r>
              <a:rPr lang="ko-KR" altLang="en-US" dirty="0" smtClean="0">
                <a:ea typeface="굴림" charset="-127"/>
              </a:rPr>
              <a:t>전해질 </a:t>
            </a:r>
            <a:r>
              <a:rPr lang="ko-KR" altLang="en-US" dirty="0" err="1" smtClean="0">
                <a:ea typeface="굴림" charset="-127"/>
              </a:rPr>
              <a:t>용융액의</a:t>
            </a:r>
            <a:r>
              <a:rPr lang="ko-KR" altLang="en-US" dirty="0" smtClean="0">
                <a:ea typeface="굴림" charset="-127"/>
              </a:rPr>
              <a:t> 전기 분해</a:t>
            </a:r>
            <a:endParaRPr lang="en-US" altLang="ko-KR" dirty="0">
              <a:ea typeface="굴림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4898" y="2053152"/>
            <a:ext cx="3121482" cy="3956742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 cstate="print"/>
          <a:srcRect l="22596" t="37400" r="23000" b="38000"/>
          <a:stretch/>
        </p:blipFill>
        <p:spPr>
          <a:xfrm>
            <a:off x="2537516" y="4054895"/>
            <a:ext cx="6533332" cy="1661704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gray">
          <a:xfrm>
            <a:off x="420688" y="1501077"/>
            <a:ext cx="8975848" cy="1068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u"/>
              <a:defRPr sz="28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US" altLang="ko-KR" kern="0" dirty="0" smtClean="0">
                <a:ea typeface="굴림" charset="-127"/>
              </a:rPr>
              <a:t> CuCl</a:t>
            </a:r>
            <a:r>
              <a:rPr lang="en-US" altLang="ko-KR" kern="0" baseline="-25000" dirty="0" smtClean="0">
                <a:ea typeface="굴림" charset="-127"/>
              </a:rPr>
              <a:t>2</a:t>
            </a:r>
            <a:r>
              <a:rPr lang="en-US" altLang="ko-KR" kern="0" dirty="0" smtClean="0">
                <a:ea typeface="굴림" charset="-127"/>
              </a:rPr>
              <a:t> </a:t>
            </a:r>
            <a:r>
              <a:rPr lang="ko-KR" altLang="en-US" kern="0" dirty="0" err="1" smtClean="0">
                <a:ea typeface="굴림" charset="-127"/>
              </a:rPr>
              <a:t>용융액의</a:t>
            </a:r>
            <a:r>
              <a:rPr lang="ko-KR" altLang="en-US" kern="0" dirty="0" smtClean="0">
                <a:ea typeface="굴림" charset="-127"/>
              </a:rPr>
              <a:t> 전기분해 </a:t>
            </a:r>
            <a:r>
              <a:rPr lang="en-US" altLang="ko-KR" kern="0" dirty="0" smtClean="0">
                <a:ea typeface="굴림" charset="-127"/>
              </a:rPr>
              <a:t>(Cu</a:t>
            </a:r>
            <a:r>
              <a:rPr lang="en-US" altLang="ko-KR" kern="0" baseline="50000" dirty="0" smtClean="0">
                <a:ea typeface="굴림" charset="-127"/>
              </a:rPr>
              <a:t>2+</a:t>
            </a:r>
            <a:r>
              <a:rPr lang="ko-KR" altLang="en-US" kern="0" dirty="0" smtClean="0">
                <a:ea typeface="굴림" charset="-127"/>
              </a:rPr>
              <a:t>와 </a:t>
            </a:r>
            <a:r>
              <a:rPr lang="en-US" altLang="ko-KR" kern="0" dirty="0" smtClean="0">
                <a:ea typeface="굴림" charset="-127"/>
              </a:rPr>
              <a:t>Cl</a:t>
            </a:r>
            <a:r>
              <a:rPr lang="en-US" altLang="ko-KR" kern="0" baseline="50000" dirty="0" smtClean="0">
                <a:ea typeface="굴림" charset="-127"/>
              </a:rPr>
              <a:t>-</a:t>
            </a:r>
            <a:r>
              <a:rPr lang="ko-KR" altLang="en-US" kern="0" dirty="0" smtClean="0">
                <a:ea typeface="굴림" charset="-127"/>
              </a:rPr>
              <a:t>만 존재</a:t>
            </a:r>
            <a:r>
              <a:rPr lang="en-US" altLang="ko-KR" kern="0" dirty="0" smtClean="0">
                <a:ea typeface="굴림" charset="-127"/>
              </a:rPr>
              <a:t>)</a:t>
            </a:r>
            <a:endParaRPr lang="en-US" altLang="ko-KR" kern="0" dirty="0" smtClean="0">
              <a:solidFill>
                <a:schemeClr val="accent4"/>
              </a:solidFill>
              <a:ea typeface="굴림" charset="-127"/>
            </a:endParaRPr>
          </a:p>
          <a:p>
            <a:pPr marL="457200" lvl="1" indent="0">
              <a:buNone/>
            </a:pPr>
            <a:endParaRPr lang="en-US" altLang="ko-KR" kern="0" dirty="0">
              <a:solidFill>
                <a:schemeClr val="accent4"/>
              </a:solidFill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2010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gray">
          <a:xfrm>
            <a:off x="420688" y="1501077"/>
            <a:ext cx="8975848" cy="1068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u"/>
              <a:defRPr sz="28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US" altLang="ko-KR" kern="0" dirty="0" smtClean="0">
                <a:ea typeface="굴림" charset="-127"/>
              </a:rPr>
              <a:t> </a:t>
            </a:r>
            <a:r>
              <a:rPr lang="en-US" altLang="ko-KR" kern="0" dirty="0" err="1" smtClean="0">
                <a:ea typeface="굴림" charset="-127"/>
              </a:rPr>
              <a:t>NaCl</a:t>
            </a:r>
            <a:r>
              <a:rPr lang="en-US" altLang="ko-KR" kern="0" dirty="0" smtClean="0">
                <a:ea typeface="굴림" charset="-127"/>
              </a:rPr>
              <a:t> </a:t>
            </a:r>
            <a:r>
              <a:rPr lang="ko-KR" altLang="en-US" kern="0" dirty="0" err="1" smtClean="0">
                <a:ea typeface="굴림" charset="-127"/>
              </a:rPr>
              <a:t>용융액의</a:t>
            </a:r>
            <a:r>
              <a:rPr lang="ko-KR" altLang="en-US" kern="0" dirty="0" smtClean="0">
                <a:ea typeface="굴림" charset="-127"/>
              </a:rPr>
              <a:t> 전기분해 </a:t>
            </a:r>
            <a:r>
              <a:rPr lang="en-US" altLang="ko-KR" kern="0" dirty="0" smtClean="0">
                <a:ea typeface="굴림" charset="-127"/>
              </a:rPr>
              <a:t>(Na</a:t>
            </a:r>
            <a:r>
              <a:rPr lang="en-US" altLang="ko-KR" kern="0" baseline="50000" dirty="0" smtClean="0">
                <a:ea typeface="굴림" charset="-127"/>
              </a:rPr>
              <a:t>+</a:t>
            </a:r>
            <a:r>
              <a:rPr lang="ko-KR" altLang="en-US" kern="0" dirty="0" smtClean="0">
                <a:ea typeface="굴림" charset="-127"/>
              </a:rPr>
              <a:t>와 </a:t>
            </a:r>
            <a:r>
              <a:rPr lang="en-US" altLang="ko-KR" kern="0" dirty="0" smtClean="0">
                <a:ea typeface="굴림" charset="-127"/>
              </a:rPr>
              <a:t>Cl</a:t>
            </a:r>
            <a:r>
              <a:rPr lang="en-US" altLang="ko-KR" kern="0" baseline="50000" dirty="0" smtClean="0">
                <a:ea typeface="굴림" charset="-127"/>
              </a:rPr>
              <a:t>-</a:t>
            </a:r>
            <a:r>
              <a:rPr lang="ko-KR" altLang="en-US" kern="0" dirty="0" smtClean="0">
                <a:ea typeface="굴림" charset="-127"/>
              </a:rPr>
              <a:t>만 존재</a:t>
            </a:r>
            <a:r>
              <a:rPr lang="en-US" altLang="ko-KR" kern="0" dirty="0" smtClean="0">
                <a:ea typeface="굴림" charset="-127"/>
              </a:rPr>
              <a:t>)</a:t>
            </a:r>
            <a:endParaRPr lang="en-US" altLang="ko-KR" kern="0" dirty="0" smtClean="0">
              <a:solidFill>
                <a:schemeClr val="accent4"/>
              </a:solidFill>
              <a:ea typeface="굴림" charset="-127"/>
            </a:endParaRPr>
          </a:p>
          <a:p>
            <a:pPr marL="457200" lvl="1" indent="0">
              <a:buNone/>
            </a:pPr>
            <a:endParaRPr lang="en-US" altLang="ko-KR" kern="0" dirty="0">
              <a:solidFill>
                <a:schemeClr val="accent4"/>
              </a:solidFill>
              <a:ea typeface="굴림" charset="-127"/>
            </a:endParaRPr>
          </a:p>
        </p:txBody>
      </p:sp>
      <p:sp>
        <p:nvSpPr>
          <p:cNvPr id="2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ko-KR" dirty="0" smtClean="0">
                <a:ea typeface="굴림" charset="-127"/>
              </a:rPr>
              <a:t>1. </a:t>
            </a:r>
            <a:r>
              <a:rPr lang="ko-KR" altLang="en-US" dirty="0" smtClean="0">
                <a:ea typeface="굴림" charset="-127"/>
              </a:rPr>
              <a:t>전해질 </a:t>
            </a:r>
            <a:r>
              <a:rPr lang="ko-KR" altLang="en-US" dirty="0" err="1" smtClean="0">
                <a:ea typeface="굴림" charset="-127"/>
              </a:rPr>
              <a:t>용융액의</a:t>
            </a:r>
            <a:r>
              <a:rPr lang="ko-KR" altLang="en-US" dirty="0" smtClean="0">
                <a:ea typeface="굴림" charset="-127"/>
              </a:rPr>
              <a:t> 전기 분해</a:t>
            </a:r>
            <a:endParaRPr lang="en-US" altLang="ko-KR" dirty="0">
              <a:ea typeface="굴림" charset="-127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1022656" y="2764743"/>
            <a:ext cx="7097216" cy="2051097"/>
            <a:chOff x="1022656" y="2764743"/>
            <a:chExt cx="7097216" cy="2051097"/>
          </a:xfrm>
        </p:grpSpPr>
        <p:grpSp>
          <p:nvGrpSpPr>
            <p:cNvPr id="14" name="그룹 13"/>
            <p:cNvGrpSpPr/>
            <p:nvPr/>
          </p:nvGrpSpPr>
          <p:grpSpPr>
            <a:xfrm>
              <a:off x="1022656" y="2764743"/>
              <a:ext cx="7097216" cy="2051097"/>
              <a:chOff x="1095808" y="2789127"/>
              <a:chExt cx="7097216" cy="2051097"/>
            </a:xfrm>
          </p:grpSpPr>
          <p:pic>
            <p:nvPicPr>
              <p:cNvPr id="2049" name="_x200902920" descr="DRW0000265c5b6e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24200" y="2865128"/>
                <a:ext cx="5360988" cy="3619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5" name="_x51152480" descr="DRW0000265c5b88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24200" y="3498720"/>
                <a:ext cx="5522913" cy="4254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7" name="_x201618776" descr="DRW0000265c5b9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24200" y="4256772"/>
                <a:ext cx="6840538" cy="4254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2" name="직선 연결선 11"/>
              <p:cNvCxnSpPr/>
              <p:nvPr/>
            </p:nvCxnSpPr>
            <p:spPr>
              <a:xfrm>
                <a:off x="1224200" y="4107367"/>
                <a:ext cx="6712792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직사각형 12"/>
              <p:cNvSpPr/>
              <p:nvPr/>
            </p:nvSpPr>
            <p:spPr>
              <a:xfrm>
                <a:off x="1095808" y="2789127"/>
                <a:ext cx="7097216" cy="2051097"/>
              </a:xfrm>
              <a:prstGeom prst="rect">
                <a:avLst/>
              </a:prstGeom>
              <a:noFill/>
              <a:ln w="19050" cmpd="sng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3514105" y="2820232"/>
              <a:ext cx="245095" cy="4214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1515726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ko-KR" dirty="0" smtClean="0">
                <a:ea typeface="굴림" charset="-127"/>
              </a:rPr>
              <a:t>2</a:t>
            </a:r>
            <a:r>
              <a:rPr lang="en-US" altLang="ko-KR" smtClean="0">
                <a:ea typeface="굴림" charset="-127"/>
              </a:rPr>
              <a:t>. </a:t>
            </a:r>
            <a:r>
              <a:rPr lang="ko-KR" altLang="en-US" dirty="0" smtClean="0">
                <a:ea typeface="굴림" charset="-127"/>
              </a:rPr>
              <a:t>전해질 수용액의 전기분해</a:t>
            </a:r>
            <a:endParaRPr lang="en-US" altLang="ko-KR" dirty="0">
              <a:ea typeface="굴림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0960" y="2067738"/>
            <a:ext cx="3706368" cy="4074550"/>
          </a:xfrm>
          <a:prstGeom prst="rect">
            <a:avLst/>
          </a:prstGeom>
        </p:spPr>
      </p:pic>
      <p:grpSp>
        <p:nvGrpSpPr>
          <p:cNvPr id="10" name="그룹 9"/>
          <p:cNvGrpSpPr/>
          <p:nvPr/>
        </p:nvGrpSpPr>
        <p:grpSpPr>
          <a:xfrm>
            <a:off x="2256190" y="5058635"/>
            <a:ext cx="6890034" cy="1195861"/>
            <a:chOff x="772312" y="5400011"/>
            <a:chExt cx="7418439" cy="1287573"/>
          </a:xfrm>
        </p:grpSpPr>
        <p:grpSp>
          <p:nvGrpSpPr>
            <p:cNvPr id="8" name="그룹 7"/>
            <p:cNvGrpSpPr/>
            <p:nvPr/>
          </p:nvGrpSpPr>
          <p:grpSpPr>
            <a:xfrm>
              <a:off x="772312" y="5400011"/>
              <a:ext cx="7418439" cy="1287573"/>
              <a:chOff x="772312" y="5400011"/>
              <a:chExt cx="7418439" cy="1287573"/>
            </a:xfrm>
          </p:grpSpPr>
          <p:pic>
            <p:nvPicPr>
              <p:cNvPr id="5" name="그림 4"/>
              <p:cNvPicPr>
                <a:picLocks noChangeAspect="1"/>
              </p:cNvPicPr>
              <p:nvPr/>
            </p:nvPicPr>
            <p:blipFill rotWithShape="1">
              <a:blip r:embed="rId4" cstate="print"/>
              <a:srcRect l="23000" t="49453" r="39709" b="42695"/>
              <a:stretch/>
            </p:blipFill>
            <p:spPr>
              <a:xfrm>
                <a:off x="772313" y="6014497"/>
                <a:ext cx="5683268" cy="673087"/>
              </a:xfrm>
              <a:prstGeom prst="rect">
                <a:avLst/>
              </a:prstGeom>
            </p:spPr>
          </p:pic>
          <p:pic>
            <p:nvPicPr>
              <p:cNvPr id="7" name="그림 6"/>
              <p:cNvPicPr>
                <a:picLocks noChangeAspect="1"/>
              </p:cNvPicPr>
              <p:nvPr/>
            </p:nvPicPr>
            <p:blipFill rotWithShape="1">
              <a:blip r:embed="rId4" cstate="print"/>
              <a:srcRect l="23000" t="31334" r="28323" b="61732"/>
              <a:stretch/>
            </p:blipFill>
            <p:spPr>
              <a:xfrm>
                <a:off x="772312" y="5400011"/>
                <a:ext cx="7418439" cy="594445"/>
              </a:xfrm>
              <a:prstGeom prst="rect">
                <a:avLst/>
              </a:prstGeom>
            </p:spPr>
          </p:pic>
        </p:grpSp>
        <p:sp>
          <p:nvSpPr>
            <p:cNvPr id="9" name="직사각형 8"/>
            <p:cNvSpPr/>
            <p:nvPr/>
          </p:nvSpPr>
          <p:spPr>
            <a:xfrm>
              <a:off x="772312" y="5400011"/>
              <a:ext cx="7333464" cy="1281205"/>
            </a:xfrm>
            <a:prstGeom prst="rect">
              <a:avLst/>
            </a:prstGeom>
            <a:noFill/>
            <a:ln w="19050" cmpd="sng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1" name="Rectangle 3"/>
          <p:cNvSpPr txBox="1">
            <a:spLocks noChangeArrowheads="1"/>
          </p:cNvSpPr>
          <p:nvPr/>
        </p:nvSpPr>
        <p:spPr bwMode="gray">
          <a:xfrm>
            <a:off x="420688" y="1501077"/>
            <a:ext cx="8975848" cy="1068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u"/>
              <a:defRPr sz="28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US" altLang="ko-KR" kern="0" dirty="0" smtClean="0">
                <a:ea typeface="굴림" charset="-127"/>
              </a:rPr>
              <a:t> </a:t>
            </a:r>
            <a:r>
              <a:rPr lang="en-US" altLang="ko-KR" kern="0" dirty="0" err="1" smtClean="0">
                <a:ea typeface="굴림" charset="-127"/>
              </a:rPr>
              <a:t>NaCl</a:t>
            </a:r>
            <a:r>
              <a:rPr lang="en-US" altLang="ko-KR" kern="0" dirty="0" smtClean="0">
                <a:ea typeface="굴림" charset="-127"/>
              </a:rPr>
              <a:t> </a:t>
            </a:r>
            <a:r>
              <a:rPr lang="ko-KR" altLang="en-US" kern="0" dirty="0" smtClean="0">
                <a:ea typeface="굴림" charset="-127"/>
              </a:rPr>
              <a:t>수용액의 전기분해 </a:t>
            </a:r>
            <a:r>
              <a:rPr lang="en-US" altLang="ko-KR" kern="0" dirty="0" smtClean="0">
                <a:ea typeface="굴림" charset="-127"/>
              </a:rPr>
              <a:t>(Na</a:t>
            </a:r>
            <a:r>
              <a:rPr lang="en-US" altLang="ko-KR" kern="0" baseline="50000" dirty="0" smtClean="0">
                <a:ea typeface="굴림" charset="-127"/>
              </a:rPr>
              <a:t>+</a:t>
            </a:r>
            <a:r>
              <a:rPr lang="ko-KR" altLang="en-US" kern="0" dirty="0" smtClean="0">
                <a:ea typeface="굴림" charset="-127"/>
              </a:rPr>
              <a:t>와 </a:t>
            </a:r>
            <a:r>
              <a:rPr lang="en-US" altLang="ko-KR" kern="0" dirty="0" smtClean="0">
                <a:ea typeface="굴림" charset="-127"/>
              </a:rPr>
              <a:t>Cl</a:t>
            </a:r>
            <a:r>
              <a:rPr lang="en-US" altLang="ko-KR" kern="0" baseline="50000" dirty="0" smtClean="0">
                <a:ea typeface="굴림" charset="-127"/>
              </a:rPr>
              <a:t>-</a:t>
            </a:r>
            <a:r>
              <a:rPr lang="en-US" altLang="ko-KR" kern="0" dirty="0" smtClean="0">
                <a:ea typeface="굴림" charset="-127"/>
              </a:rPr>
              <a:t>, H</a:t>
            </a:r>
            <a:r>
              <a:rPr lang="en-US" altLang="ko-KR" kern="0" baseline="-25000" dirty="0" smtClean="0">
                <a:ea typeface="굴림" charset="-127"/>
              </a:rPr>
              <a:t>2</a:t>
            </a:r>
            <a:r>
              <a:rPr lang="en-US" altLang="ko-KR" kern="0" dirty="0" smtClean="0">
                <a:ea typeface="굴림" charset="-127"/>
              </a:rPr>
              <a:t>O</a:t>
            </a:r>
            <a:r>
              <a:rPr lang="ko-KR" altLang="en-US" kern="0" dirty="0" smtClean="0">
                <a:ea typeface="굴림" charset="-127"/>
              </a:rPr>
              <a:t> 존재</a:t>
            </a:r>
            <a:r>
              <a:rPr lang="en-US" altLang="ko-KR" kern="0" dirty="0" smtClean="0">
                <a:ea typeface="굴림" charset="-127"/>
              </a:rPr>
              <a:t>)</a:t>
            </a:r>
            <a:endParaRPr lang="en-US" altLang="ko-KR" kern="0" dirty="0" smtClean="0">
              <a:solidFill>
                <a:schemeClr val="accent4"/>
              </a:solidFill>
              <a:ea typeface="굴림" charset="-127"/>
            </a:endParaRPr>
          </a:p>
          <a:p>
            <a:pPr marL="457200" lvl="1" indent="0">
              <a:buNone/>
            </a:pPr>
            <a:endParaRPr lang="en-US" altLang="ko-KR" kern="0" dirty="0">
              <a:solidFill>
                <a:schemeClr val="accent4"/>
              </a:solidFill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2904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ko-KR" dirty="0" smtClean="0">
                <a:ea typeface="굴림" charset="-127"/>
              </a:rPr>
              <a:t>2</a:t>
            </a:r>
            <a:r>
              <a:rPr lang="en-US" altLang="ko-KR" smtClean="0">
                <a:ea typeface="굴림" charset="-127"/>
              </a:rPr>
              <a:t>. </a:t>
            </a:r>
            <a:r>
              <a:rPr lang="ko-KR" altLang="en-US" dirty="0" smtClean="0">
                <a:ea typeface="굴림" charset="-127"/>
              </a:rPr>
              <a:t>전해질 수용액의 전기분해</a:t>
            </a:r>
            <a:endParaRPr lang="en-US" altLang="ko-KR" dirty="0">
              <a:ea typeface="굴림" charset="-127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gray">
          <a:xfrm>
            <a:off x="420688" y="1501077"/>
            <a:ext cx="8975848" cy="1068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u"/>
              <a:defRPr sz="28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US" altLang="ko-KR" kern="0" dirty="0" smtClean="0">
                <a:ea typeface="굴림" charset="-127"/>
              </a:rPr>
              <a:t> </a:t>
            </a:r>
            <a:r>
              <a:rPr lang="ko-KR" altLang="en-US" kern="0" dirty="0" smtClean="0">
                <a:ea typeface="굴림" charset="-127"/>
              </a:rPr>
              <a:t>전해질 수용액의 전기분해 원리</a:t>
            </a:r>
            <a:endParaRPr lang="en-US" altLang="ko-KR" kern="0" dirty="0" smtClean="0">
              <a:solidFill>
                <a:schemeClr val="accent4"/>
              </a:solidFill>
              <a:ea typeface="굴림" charset="-127"/>
            </a:endParaRPr>
          </a:p>
          <a:p>
            <a:pPr lvl="1"/>
            <a:r>
              <a:rPr lang="en-US" altLang="ko-KR" kern="0" dirty="0" smtClean="0">
                <a:solidFill>
                  <a:schemeClr val="accent4"/>
                </a:solidFill>
                <a:ea typeface="굴림" charset="-127"/>
              </a:rPr>
              <a:t>(-) </a:t>
            </a:r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극 </a:t>
            </a:r>
            <a:r>
              <a:rPr lang="en-US" altLang="ko-KR" kern="0" dirty="0" smtClean="0">
                <a:solidFill>
                  <a:schemeClr val="accent4"/>
                </a:solidFill>
                <a:ea typeface="굴림" charset="-127"/>
              </a:rPr>
              <a:t>: </a:t>
            </a:r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전해질의 양이온과 </a:t>
            </a:r>
            <a:r>
              <a:rPr lang="en-US" altLang="ko-KR" kern="0" dirty="0" smtClean="0">
                <a:solidFill>
                  <a:schemeClr val="accent4"/>
                </a:solidFill>
                <a:ea typeface="굴림" charset="-127"/>
              </a:rPr>
              <a:t>H</a:t>
            </a:r>
            <a:r>
              <a:rPr lang="en-US" altLang="ko-KR" kern="0" baseline="-25000" dirty="0" smtClean="0">
                <a:solidFill>
                  <a:schemeClr val="accent4"/>
                </a:solidFill>
                <a:ea typeface="굴림" charset="-127"/>
              </a:rPr>
              <a:t>2</a:t>
            </a:r>
            <a:r>
              <a:rPr lang="en-US" altLang="ko-KR" kern="0" dirty="0" smtClean="0">
                <a:solidFill>
                  <a:schemeClr val="accent4"/>
                </a:solidFill>
                <a:ea typeface="굴림" charset="-127"/>
              </a:rPr>
              <a:t>O </a:t>
            </a:r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중 환원되기 쉬운 물질이</a:t>
            </a:r>
            <a:endParaRPr lang="en-US" altLang="ko-KR" kern="0" dirty="0" smtClean="0">
              <a:solidFill>
                <a:schemeClr val="accent4"/>
              </a:solidFill>
              <a:ea typeface="굴림" charset="-127"/>
            </a:endParaRPr>
          </a:p>
          <a:p>
            <a:pPr marL="457200" lvl="1" indent="0">
              <a:buNone/>
            </a:pPr>
            <a:r>
              <a:rPr lang="en-US" altLang="ko-KR" kern="0" dirty="0">
                <a:solidFill>
                  <a:schemeClr val="accent4"/>
                </a:solidFill>
                <a:ea typeface="굴림" charset="-127"/>
              </a:rPr>
              <a:t> </a:t>
            </a:r>
            <a:r>
              <a:rPr lang="en-US" altLang="ko-KR" kern="0" dirty="0" smtClean="0">
                <a:solidFill>
                  <a:schemeClr val="accent4"/>
                </a:solidFill>
                <a:ea typeface="굴림" charset="-127"/>
              </a:rPr>
              <a:t>             </a:t>
            </a:r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먼저 환원됨</a:t>
            </a:r>
            <a:r>
              <a:rPr lang="en-US" altLang="ko-KR" kern="0" dirty="0" smtClean="0">
                <a:solidFill>
                  <a:schemeClr val="accent4"/>
                </a:solidFill>
                <a:ea typeface="굴림" charset="-127"/>
              </a:rPr>
              <a:t>.</a:t>
            </a:r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 </a:t>
            </a:r>
            <a:endParaRPr lang="en-US" altLang="ko-KR" kern="0" dirty="0" smtClean="0">
              <a:solidFill>
                <a:schemeClr val="accent4"/>
              </a:solidFill>
              <a:ea typeface="굴림" charset="-127"/>
            </a:endParaRPr>
          </a:p>
          <a:p>
            <a:pPr marL="457200" lvl="1" indent="0">
              <a:buNone/>
            </a:pPr>
            <a:endParaRPr lang="en-US" altLang="ko-KR" sz="500" kern="0" dirty="0" smtClean="0">
              <a:solidFill>
                <a:schemeClr val="accent4"/>
              </a:solidFill>
              <a:ea typeface="굴림" charset="-127"/>
            </a:endParaRPr>
          </a:p>
          <a:p>
            <a:pPr marL="457200" lvl="1" indent="0">
              <a:buNone/>
            </a:pPr>
            <a:r>
              <a:rPr lang="en-US" altLang="ko-KR" kern="0" dirty="0" smtClean="0">
                <a:solidFill>
                  <a:srgbClr val="FF0000"/>
                </a:solidFill>
                <a:latin typeface="맑은 고딕" panose="020B0503020000020004" pitchFamily="50" charset="-127"/>
                <a:ea typeface="굴림" charset="-127"/>
              </a:rPr>
              <a:t>   Li</a:t>
            </a:r>
            <a:r>
              <a:rPr lang="en-US" altLang="ko-KR" kern="0" baseline="50000" dirty="0" smtClean="0">
                <a:solidFill>
                  <a:srgbClr val="FF0000"/>
                </a:solidFill>
                <a:latin typeface="맑은 고딕" panose="020B0503020000020004" pitchFamily="50" charset="-127"/>
                <a:ea typeface="굴림" charset="-127"/>
              </a:rPr>
              <a:t>+</a:t>
            </a:r>
            <a:r>
              <a:rPr lang="en-US" altLang="ko-KR" kern="0" dirty="0" smtClean="0">
                <a:solidFill>
                  <a:srgbClr val="FF0000"/>
                </a:solidFill>
                <a:latin typeface="맑은 고딕" panose="020B0503020000020004" pitchFamily="50" charset="-127"/>
                <a:ea typeface="굴림" charset="-127"/>
              </a:rPr>
              <a:t>, K</a:t>
            </a:r>
            <a:r>
              <a:rPr lang="en-US" altLang="ko-KR" kern="0" baseline="50000" dirty="0">
                <a:solidFill>
                  <a:srgbClr val="FF0000"/>
                </a:solidFill>
                <a:latin typeface="맑은 고딕" panose="020B0503020000020004" pitchFamily="50" charset="-127"/>
                <a:ea typeface="굴림" charset="-127"/>
              </a:rPr>
              <a:t> </a:t>
            </a:r>
            <a:r>
              <a:rPr lang="en-US" altLang="ko-KR" kern="0" baseline="50000" dirty="0" smtClean="0">
                <a:solidFill>
                  <a:srgbClr val="FF0000"/>
                </a:solidFill>
                <a:latin typeface="맑은 고딕" panose="020B0503020000020004" pitchFamily="50" charset="-127"/>
                <a:ea typeface="굴림" charset="-127"/>
              </a:rPr>
              <a:t>+</a:t>
            </a:r>
            <a:r>
              <a:rPr lang="en-US" altLang="ko-KR" kern="0" dirty="0" smtClean="0">
                <a:solidFill>
                  <a:srgbClr val="FF0000"/>
                </a:solidFill>
                <a:latin typeface="맑은 고딕" panose="020B0503020000020004" pitchFamily="50" charset="-127"/>
                <a:ea typeface="굴림" charset="-127"/>
              </a:rPr>
              <a:t>, Na</a:t>
            </a:r>
            <a:r>
              <a:rPr lang="en-US" altLang="ko-KR" kern="0" baseline="50000" dirty="0" smtClean="0">
                <a:solidFill>
                  <a:srgbClr val="FF0000"/>
                </a:solidFill>
                <a:latin typeface="맑은 고딕" panose="020B0503020000020004" pitchFamily="50" charset="-127"/>
                <a:ea typeface="굴림" charset="-127"/>
              </a:rPr>
              <a:t> +</a:t>
            </a:r>
            <a:r>
              <a:rPr lang="en-US" altLang="ko-KR" kern="0" dirty="0" smtClean="0">
                <a:solidFill>
                  <a:srgbClr val="FF0000"/>
                </a:solidFill>
                <a:latin typeface="맑은 고딕" panose="020B0503020000020004" pitchFamily="50" charset="-127"/>
                <a:ea typeface="굴림" charset="-127"/>
              </a:rPr>
              <a:t>, Ca</a:t>
            </a:r>
            <a:r>
              <a:rPr lang="en-US" altLang="ko-KR" kern="0" baseline="50000" dirty="0" smtClean="0">
                <a:solidFill>
                  <a:srgbClr val="FF0000"/>
                </a:solidFill>
                <a:latin typeface="맑은 고딕" panose="020B0503020000020004" pitchFamily="50" charset="-127"/>
                <a:ea typeface="굴림" charset="-127"/>
              </a:rPr>
              <a:t> 2+</a:t>
            </a:r>
            <a:r>
              <a:rPr lang="en-US" altLang="ko-KR" kern="0" dirty="0" smtClean="0">
                <a:solidFill>
                  <a:srgbClr val="FF0000"/>
                </a:solidFill>
                <a:latin typeface="맑은 고딕" panose="020B0503020000020004" pitchFamily="50" charset="-127"/>
                <a:ea typeface="굴림" charset="-127"/>
              </a:rPr>
              <a:t>, Mg</a:t>
            </a:r>
            <a:r>
              <a:rPr lang="en-US" altLang="ko-KR" kern="0" baseline="50000" dirty="0">
                <a:solidFill>
                  <a:srgbClr val="FF0000"/>
                </a:solidFill>
                <a:latin typeface="맑은 고딕" panose="020B0503020000020004" pitchFamily="50" charset="-127"/>
                <a:ea typeface="굴림" charset="-127"/>
              </a:rPr>
              <a:t> </a:t>
            </a:r>
            <a:r>
              <a:rPr lang="en-US" altLang="ko-KR" kern="0" baseline="50000" dirty="0" smtClean="0">
                <a:solidFill>
                  <a:srgbClr val="FF0000"/>
                </a:solidFill>
                <a:latin typeface="맑은 고딕" panose="020B0503020000020004" pitchFamily="50" charset="-127"/>
                <a:ea typeface="굴림" charset="-127"/>
              </a:rPr>
              <a:t>2+</a:t>
            </a:r>
            <a:r>
              <a:rPr lang="en-US" altLang="ko-KR" kern="0" dirty="0" smtClean="0">
                <a:solidFill>
                  <a:srgbClr val="FF0000"/>
                </a:solidFill>
                <a:latin typeface="맑은 고딕" panose="020B0503020000020004" pitchFamily="50" charset="-127"/>
                <a:ea typeface="굴림" charset="-127"/>
              </a:rPr>
              <a:t>, Al</a:t>
            </a:r>
            <a:r>
              <a:rPr lang="en-US" altLang="ko-KR" kern="0" baseline="50000" dirty="0">
                <a:solidFill>
                  <a:srgbClr val="FF0000"/>
                </a:solidFill>
                <a:latin typeface="맑은 고딕" panose="020B0503020000020004" pitchFamily="50" charset="-127"/>
                <a:ea typeface="굴림" charset="-127"/>
              </a:rPr>
              <a:t> </a:t>
            </a:r>
            <a:r>
              <a:rPr lang="en-US" altLang="ko-KR" kern="0" baseline="50000" dirty="0" smtClean="0">
                <a:solidFill>
                  <a:srgbClr val="FF0000"/>
                </a:solidFill>
                <a:latin typeface="맑은 고딕" panose="020B0503020000020004" pitchFamily="50" charset="-127"/>
                <a:ea typeface="굴림" charset="-127"/>
              </a:rPr>
              <a:t>3+ </a:t>
            </a:r>
            <a:r>
              <a:rPr lang="en-US" altLang="ko-KR" kern="0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☞ </a:t>
            </a:r>
            <a:r>
              <a:rPr lang="en-US" altLang="ko-KR" kern="0" dirty="0" smtClean="0">
                <a:solidFill>
                  <a:srgbClr val="FF0000"/>
                </a:solidFill>
                <a:ea typeface="굴림" charset="-127"/>
              </a:rPr>
              <a:t>H</a:t>
            </a:r>
            <a:r>
              <a:rPr lang="en-US" altLang="ko-KR" kern="0" baseline="-25000" dirty="0" smtClean="0">
                <a:solidFill>
                  <a:srgbClr val="FF0000"/>
                </a:solidFill>
                <a:ea typeface="굴림" charset="-127"/>
              </a:rPr>
              <a:t>2</a:t>
            </a:r>
            <a:r>
              <a:rPr lang="en-US" altLang="ko-KR" kern="0" dirty="0" smtClean="0">
                <a:solidFill>
                  <a:srgbClr val="FF0000"/>
                </a:solidFill>
                <a:ea typeface="굴림" charset="-127"/>
              </a:rPr>
              <a:t>O</a:t>
            </a:r>
            <a:r>
              <a:rPr lang="ko-KR" altLang="en-US" kern="0" dirty="0" smtClean="0">
                <a:solidFill>
                  <a:srgbClr val="FF0000"/>
                </a:solidFill>
                <a:ea typeface="굴림" charset="-127"/>
              </a:rPr>
              <a:t>보다 환원 어려움</a:t>
            </a:r>
            <a:r>
              <a:rPr lang="en-US" altLang="ko-KR" kern="0" dirty="0" smtClean="0">
                <a:solidFill>
                  <a:srgbClr val="FF0000"/>
                </a:solidFill>
                <a:ea typeface="굴림" charset="-127"/>
              </a:rPr>
              <a:t>.</a:t>
            </a:r>
          </a:p>
          <a:p>
            <a:pPr marL="457200" lvl="1" indent="0">
              <a:buNone/>
            </a:pPr>
            <a:r>
              <a:rPr lang="en-US" altLang="ko-KR" kern="0" dirty="0" smtClean="0">
                <a:solidFill>
                  <a:srgbClr val="FF0000"/>
                </a:solidFill>
                <a:latin typeface="맑은 고딕" panose="020B0503020000020004" pitchFamily="50" charset="-127"/>
                <a:ea typeface="굴림" charset="-127"/>
              </a:rPr>
              <a:t>   Cu</a:t>
            </a:r>
            <a:r>
              <a:rPr lang="en-US" altLang="ko-KR" kern="0" baseline="50000" dirty="0" smtClean="0">
                <a:solidFill>
                  <a:srgbClr val="FF0000"/>
                </a:solidFill>
                <a:latin typeface="맑은 고딕" panose="020B0503020000020004" pitchFamily="50" charset="-127"/>
                <a:ea typeface="굴림" charset="-127"/>
              </a:rPr>
              <a:t>2+</a:t>
            </a:r>
            <a:r>
              <a:rPr lang="en-US" altLang="ko-KR" kern="0" dirty="0" smtClean="0">
                <a:solidFill>
                  <a:srgbClr val="FF0000"/>
                </a:solidFill>
                <a:latin typeface="맑은 고딕" panose="020B0503020000020004" pitchFamily="50" charset="-127"/>
                <a:ea typeface="굴림" charset="-127"/>
              </a:rPr>
              <a:t>, Ag</a:t>
            </a:r>
            <a:r>
              <a:rPr lang="en-US" altLang="ko-KR" kern="0" baseline="50000" dirty="0" smtClean="0">
                <a:solidFill>
                  <a:srgbClr val="FF0000"/>
                </a:solidFill>
                <a:latin typeface="맑은 고딕" panose="020B0503020000020004" pitchFamily="50" charset="-127"/>
                <a:ea typeface="굴림" charset="-127"/>
              </a:rPr>
              <a:t> + </a:t>
            </a:r>
            <a:r>
              <a:rPr lang="en-US" altLang="ko-KR" kern="0" dirty="0">
                <a:solidFill>
                  <a:srgbClr val="FF0000"/>
                </a:solidFill>
                <a:latin typeface="맑은 고딕" panose="020B0503020000020004" pitchFamily="50" charset="-127"/>
              </a:rPr>
              <a:t>☞ </a:t>
            </a:r>
            <a:r>
              <a:rPr lang="en-US" altLang="ko-KR" kern="0" dirty="0">
                <a:solidFill>
                  <a:srgbClr val="FF0000"/>
                </a:solidFill>
                <a:ea typeface="굴림" charset="-127"/>
              </a:rPr>
              <a:t>H</a:t>
            </a:r>
            <a:r>
              <a:rPr lang="en-US" altLang="ko-KR" kern="0" baseline="-25000" dirty="0">
                <a:solidFill>
                  <a:srgbClr val="FF0000"/>
                </a:solidFill>
                <a:ea typeface="굴림" charset="-127"/>
              </a:rPr>
              <a:t>2</a:t>
            </a:r>
            <a:r>
              <a:rPr lang="en-US" altLang="ko-KR" kern="0" dirty="0">
                <a:solidFill>
                  <a:srgbClr val="FF0000"/>
                </a:solidFill>
                <a:ea typeface="굴림" charset="-127"/>
              </a:rPr>
              <a:t>O</a:t>
            </a:r>
            <a:r>
              <a:rPr lang="ko-KR" altLang="en-US" kern="0" dirty="0">
                <a:solidFill>
                  <a:srgbClr val="FF0000"/>
                </a:solidFill>
                <a:ea typeface="굴림" charset="-127"/>
              </a:rPr>
              <a:t>보다 환원 </a:t>
            </a:r>
            <a:r>
              <a:rPr lang="ko-KR" altLang="en-US" kern="0" dirty="0" smtClean="0">
                <a:solidFill>
                  <a:srgbClr val="FF0000"/>
                </a:solidFill>
                <a:ea typeface="굴림" charset="-127"/>
              </a:rPr>
              <a:t>쉬움</a:t>
            </a:r>
            <a:r>
              <a:rPr lang="en-US" altLang="ko-KR" kern="0" dirty="0" smtClean="0">
                <a:solidFill>
                  <a:srgbClr val="FF0000"/>
                </a:solidFill>
                <a:ea typeface="굴림" charset="-127"/>
              </a:rPr>
              <a:t>.</a:t>
            </a:r>
            <a:endParaRPr lang="en-US" altLang="ko-KR" kern="0" dirty="0">
              <a:solidFill>
                <a:srgbClr val="FF0000"/>
              </a:solidFill>
              <a:ea typeface="굴림" charset="-127"/>
            </a:endParaRPr>
          </a:p>
          <a:p>
            <a:pPr marL="457200" lvl="1" indent="0">
              <a:buNone/>
            </a:pPr>
            <a:endParaRPr lang="en-US" altLang="ko-KR" sz="1600" kern="0" dirty="0" smtClean="0">
              <a:solidFill>
                <a:schemeClr val="accent4"/>
              </a:solidFill>
              <a:ea typeface="굴림" charset="-127"/>
            </a:endParaRPr>
          </a:p>
          <a:p>
            <a:pPr lvl="1"/>
            <a:r>
              <a:rPr lang="en-US" altLang="ko-KR" kern="0" dirty="0" smtClean="0">
                <a:solidFill>
                  <a:schemeClr val="accent4"/>
                </a:solidFill>
                <a:ea typeface="굴림" charset="-127"/>
              </a:rPr>
              <a:t>(+) </a:t>
            </a:r>
            <a:r>
              <a:rPr lang="ko-KR" altLang="en-US" kern="0" dirty="0">
                <a:solidFill>
                  <a:schemeClr val="accent4"/>
                </a:solidFill>
                <a:ea typeface="굴림" charset="-127"/>
              </a:rPr>
              <a:t>극 </a:t>
            </a:r>
            <a:r>
              <a:rPr lang="en-US" altLang="ko-KR" kern="0" dirty="0">
                <a:solidFill>
                  <a:schemeClr val="accent4"/>
                </a:solidFill>
                <a:ea typeface="굴림" charset="-127"/>
              </a:rPr>
              <a:t>: </a:t>
            </a:r>
            <a:r>
              <a:rPr lang="ko-KR" altLang="en-US" kern="0" dirty="0">
                <a:solidFill>
                  <a:schemeClr val="accent4"/>
                </a:solidFill>
                <a:ea typeface="굴림" charset="-127"/>
              </a:rPr>
              <a:t>전해질의 </a:t>
            </a:r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음이온과 </a:t>
            </a:r>
            <a:r>
              <a:rPr lang="en-US" altLang="ko-KR" kern="0" dirty="0">
                <a:solidFill>
                  <a:schemeClr val="accent4"/>
                </a:solidFill>
                <a:ea typeface="굴림" charset="-127"/>
              </a:rPr>
              <a:t>H</a:t>
            </a:r>
            <a:r>
              <a:rPr lang="en-US" altLang="ko-KR" kern="0" baseline="-25000" dirty="0">
                <a:solidFill>
                  <a:schemeClr val="accent4"/>
                </a:solidFill>
                <a:ea typeface="굴림" charset="-127"/>
              </a:rPr>
              <a:t>2</a:t>
            </a:r>
            <a:r>
              <a:rPr lang="en-US" altLang="ko-KR" kern="0" dirty="0">
                <a:solidFill>
                  <a:schemeClr val="accent4"/>
                </a:solidFill>
                <a:ea typeface="굴림" charset="-127"/>
              </a:rPr>
              <a:t>O </a:t>
            </a:r>
            <a:r>
              <a:rPr lang="ko-KR" altLang="en-US" kern="0" dirty="0">
                <a:solidFill>
                  <a:schemeClr val="accent4"/>
                </a:solidFill>
                <a:ea typeface="굴림" charset="-127"/>
              </a:rPr>
              <a:t>중 </a:t>
            </a:r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산화되기 </a:t>
            </a:r>
            <a:r>
              <a:rPr lang="ko-KR" altLang="en-US" kern="0" dirty="0">
                <a:solidFill>
                  <a:schemeClr val="accent4"/>
                </a:solidFill>
                <a:ea typeface="굴림" charset="-127"/>
              </a:rPr>
              <a:t>쉬운 물질이</a:t>
            </a:r>
            <a:endParaRPr lang="en-US" altLang="ko-KR" kern="0" dirty="0">
              <a:solidFill>
                <a:schemeClr val="accent4"/>
              </a:solidFill>
              <a:ea typeface="굴림" charset="-127"/>
            </a:endParaRPr>
          </a:p>
          <a:p>
            <a:pPr marL="457200" lvl="1" indent="0">
              <a:buNone/>
            </a:pPr>
            <a:r>
              <a:rPr lang="en-US" altLang="ko-KR" kern="0" dirty="0">
                <a:solidFill>
                  <a:schemeClr val="accent4"/>
                </a:solidFill>
                <a:ea typeface="굴림" charset="-127"/>
              </a:rPr>
              <a:t>              </a:t>
            </a:r>
            <a:r>
              <a:rPr lang="ko-KR" altLang="en-US" kern="0" dirty="0">
                <a:solidFill>
                  <a:schemeClr val="accent4"/>
                </a:solidFill>
                <a:ea typeface="굴림" charset="-127"/>
              </a:rPr>
              <a:t>먼저 </a:t>
            </a:r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산화됨</a:t>
            </a:r>
            <a:r>
              <a:rPr lang="en-US" altLang="ko-KR" kern="0" dirty="0">
                <a:solidFill>
                  <a:schemeClr val="accent4"/>
                </a:solidFill>
                <a:ea typeface="굴림" charset="-127"/>
              </a:rPr>
              <a:t>.</a:t>
            </a:r>
            <a:r>
              <a:rPr lang="ko-KR" altLang="en-US" kern="0" dirty="0">
                <a:solidFill>
                  <a:schemeClr val="accent4"/>
                </a:solidFill>
                <a:ea typeface="굴림" charset="-127"/>
              </a:rPr>
              <a:t> </a:t>
            </a:r>
            <a:endParaRPr lang="en-US" altLang="ko-KR" kern="0" dirty="0">
              <a:solidFill>
                <a:schemeClr val="accent4"/>
              </a:solidFill>
              <a:ea typeface="굴림" charset="-127"/>
            </a:endParaRPr>
          </a:p>
          <a:p>
            <a:pPr marL="457200" lvl="1" indent="0">
              <a:buNone/>
            </a:pPr>
            <a:endParaRPr lang="en-US" altLang="ko-KR" sz="900" kern="0" dirty="0">
              <a:solidFill>
                <a:schemeClr val="accent4"/>
              </a:solidFill>
              <a:ea typeface="굴림" charset="-127"/>
            </a:endParaRPr>
          </a:p>
          <a:p>
            <a:pPr marL="457200" lvl="1" indent="0">
              <a:buNone/>
            </a:pPr>
            <a:r>
              <a:rPr lang="en-US" altLang="ko-KR" kern="0" dirty="0">
                <a:solidFill>
                  <a:srgbClr val="FF0000"/>
                </a:solidFill>
                <a:latin typeface="맑은 고딕" panose="020B0503020000020004" pitchFamily="50" charset="-127"/>
                <a:ea typeface="굴림" charset="-127"/>
              </a:rPr>
              <a:t>   </a:t>
            </a:r>
            <a:r>
              <a:rPr lang="en-US" altLang="ko-KR" kern="0" dirty="0" smtClean="0">
                <a:solidFill>
                  <a:srgbClr val="FF0000"/>
                </a:solidFill>
                <a:latin typeface="맑은 고딕" panose="020B0503020000020004" pitchFamily="50" charset="-127"/>
                <a:ea typeface="굴림" charset="-127"/>
              </a:rPr>
              <a:t>F</a:t>
            </a:r>
            <a:r>
              <a:rPr lang="en-US" altLang="ko-KR" kern="0" baseline="50000" dirty="0" smtClean="0">
                <a:solidFill>
                  <a:srgbClr val="FF0000"/>
                </a:solidFill>
                <a:latin typeface="맑은 고딕" panose="020B0503020000020004" pitchFamily="50" charset="-127"/>
                <a:ea typeface="굴림" charset="-127"/>
              </a:rPr>
              <a:t>-</a:t>
            </a:r>
            <a:r>
              <a:rPr lang="en-US" altLang="ko-KR" kern="0" dirty="0" smtClean="0">
                <a:solidFill>
                  <a:srgbClr val="FF0000"/>
                </a:solidFill>
                <a:latin typeface="맑은 고딕" panose="020B0503020000020004" pitchFamily="50" charset="-127"/>
                <a:ea typeface="굴림" charset="-127"/>
              </a:rPr>
              <a:t>, SO</a:t>
            </a:r>
            <a:r>
              <a:rPr lang="en-US" altLang="ko-KR" kern="0" baseline="-25000" dirty="0" smtClean="0">
                <a:solidFill>
                  <a:srgbClr val="FF0000"/>
                </a:solidFill>
                <a:latin typeface="맑은 고딕" panose="020B0503020000020004" pitchFamily="50" charset="-127"/>
                <a:ea typeface="굴림" charset="-127"/>
              </a:rPr>
              <a:t>4</a:t>
            </a:r>
            <a:r>
              <a:rPr lang="en-US" altLang="ko-KR" kern="0" baseline="50000" dirty="0" smtClean="0">
                <a:solidFill>
                  <a:srgbClr val="FF0000"/>
                </a:solidFill>
                <a:latin typeface="맑은 고딕" panose="020B0503020000020004" pitchFamily="50" charset="-127"/>
                <a:ea typeface="굴림" charset="-127"/>
              </a:rPr>
              <a:t>2-</a:t>
            </a:r>
            <a:r>
              <a:rPr lang="en-US" altLang="ko-KR" kern="0" dirty="0" smtClean="0">
                <a:solidFill>
                  <a:srgbClr val="FF0000"/>
                </a:solidFill>
                <a:latin typeface="맑은 고딕" panose="020B0503020000020004" pitchFamily="50" charset="-127"/>
                <a:ea typeface="굴림" charset="-127"/>
              </a:rPr>
              <a:t>, PO</a:t>
            </a:r>
            <a:r>
              <a:rPr lang="en-US" altLang="ko-KR" kern="0" baseline="-25000" dirty="0" smtClean="0">
                <a:solidFill>
                  <a:srgbClr val="FF0000"/>
                </a:solidFill>
                <a:latin typeface="맑은 고딕" panose="020B0503020000020004" pitchFamily="50" charset="-127"/>
                <a:ea typeface="굴림" charset="-127"/>
              </a:rPr>
              <a:t>4</a:t>
            </a:r>
            <a:r>
              <a:rPr lang="en-US" altLang="ko-KR" kern="0" baseline="50000" dirty="0" smtClean="0">
                <a:solidFill>
                  <a:srgbClr val="FF0000"/>
                </a:solidFill>
                <a:latin typeface="맑은 고딕" panose="020B0503020000020004" pitchFamily="50" charset="-127"/>
                <a:ea typeface="굴림" charset="-127"/>
              </a:rPr>
              <a:t>3-</a:t>
            </a:r>
            <a:r>
              <a:rPr lang="en-US" altLang="ko-KR" kern="0" dirty="0" smtClean="0">
                <a:solidFill>
                  <a:srgbClr val="FF0000"/>
                </a:solidFill>
                <a:latin typeface="맑은 고딕" panose="020B0503020000020004" pitchFamily="50" charset="-127"/>
                <a:ea typeface="굴림" charset="-127"/>
              </a:rPr>
              <a:t>, CO</a:t>
            </a:r>
            <a:r>
              <a:rPr lang="en-US" altLang="ko-KR" kern="0" baseline="-25000" dirty="0" smtClean="0">
                <a:solidFill>
                  <a:srgbClr val="FF0000"/>
                </a:solidFill>
                <a:latin typeface="맑은 고딕" panose="020B0503020000020004" pitchFamily="50" charset="-127"/>
                <a:ea typeface="굴림" charset="-127"/>
              </a:rPr>
              <a:t>3</a:t>
            </a:r>
            <a:r>
              <a:rPr lang="en-US" altLang="ko-KR" kern="0" baseline="50000" dirty="0" smtClean="0">
                <a:solidFill>
                  <a:srgbClr val="FF0000"/>
                </a:solidFill>
                <a:latin typeface="맑은 고딕" panose="020B0503020000020004" pitchFamily="50" charset="-127"/>
                <a:ea typeface="굴림" charset="-127"/>
              </a:rPr>
              <a:t>2-</a:t>
            </a:r>
            <a:r>
              <a:rPr lang="en-US" altLang="ko-KR" kern="0" dirty="0" smtClean="0">
                <a:solidFill>
                  <a:srgbClr val="FF0000"/>
                </a:solidFill>
                <a:latin typeface="맑은 고딕" panose="020B0503020000020004" pitchFamily="50" charset="-127"/>
                <a:ea typeface="굴림" charset="-127"/>
              </a:rPr>
              <a:t>, NO</a:t>
            </a:r>
            <a:r>
              <a:rPr lang="en-US" altLang="ko-KR" kern="0" baseline="-25000" dirty="0" smtClean="0">
                <a:solidFill>
                  <a:srgbClr val="FF0000"/>
                </a:solidFill>
                <a:latin typeface="맑은 고딕" panose="020B0503020000020004" pitchFamily="50" charset="-127"/>
                <a:ea typeface="굴림" charset="-127"/>
              </a:rPr>
              <a:t>3</a:t>
            </a:r>
            <a:r>
              <a:rPr lang="en-US" altLang="ko-KR" kern="0" baseline="50000" dirty="0" smtClean="0">
                <a:solidFill>
                  <a:srgbClr val="FF0000"/>
                </a:solidFill>
                <a:latin typeface="맑은 고딕" panose="020B0503020000020004" pitchFamily="50" charset="-127"/>
                <a:ea typeface="굴림" charset="-127"/>
              </a:rPr>
              <a:t>-</a:t>
            </a:r>
            <a:r>
              <a:rPr lang="en-US" altLang="ko-KR" kern="0" dirty="0" smtClean="0">
                <a:solidFill>
                  <a:srgbClr val="FF0000"/>
                </a:solidFill>
                <a:latin typeface="맑은 고딕" panose="020B0503020000020004" pitchFamily="50" charset="-127"/>
                <a:ea typeface="굴림" charset="-127"/>
              </a:rPr>
              <a:t> </a:t>
            </a:r>
            <a:r>
              <a:rPr lang="en-US" altLang="ko-KR" kern="0" dirty="0" smtClean="0">
                <a:solidFill>
                  <a:srgbClr val="FF0000"/>
                </a:solidFill>
                <a:latin typeface="맑은 고딕" panose="020B0503020000020004" pitchFamily="50" charset="-127"/>
              </a:rPr>
              <a:t>☞ </a:t>
            </a:r>
            <a:r>
              <a:rPr lang="en-US" altLang="ko-KR" kern="0" dirty="0">
                <a:solidFill>
                  <a:srgbClr val="FF0000"/>
                </a:solidFill>
                <a:ea typeface="굴림" charset="-127"/>
              </a:rPr>
              <a:t>H</a:t>
            </a:r>
            <a:r>
              <a:rPr lang="en-US" altLang="ko-KR" kern="0" baseline="-25000" dirty="0">
                <a:solidFill>
                  <a:srgbClr val="FF0000"/>
                </a:solidFill>
                <a:ea typeface="굴림" charset="-127"/>
              </a:rPr>
              <a:t>2</a:t>
            </a:r>
            <a:r>
              <a:rPr lang="en-US" altLang="ko-KR" kern="0" dirty="0">
                <a:solidFill>
                  <a:srgbClr val="FF0000"/>
                </a:solidFill>
                <a:ea typeface="굴림" charset="-127"/>
              </a:rPr>
              <a:t>O</a:t>
            </a:r>
            <a:r>
              <a:rPr lang="ko-KR" altLang="en-US" kern="0" dirty="0">
                <a:solidFill>
                  <a:srgbClr val="FF0000"/>
                </a:solidFill>
                <a:ea typeface="굴림" charset="-127"/>
              </a:rPr>
              <a:t>보다 </a:t>
            </a:r>
            <a:r>
              <a:rPr lang="ko-KR" altLang="en-US" kern="0" dirty="0" smtClean="0">
                <a:solidFill>
                  <a:srgbClr val="FF0000"/>
                </a:solidFill>
                <a:ea typeface="굴림" charset="-127"/>
              </a:rPr>
              <a:t>산화 </a:t>
            </a:r>
            <a:r>
              <a:rPr lang="ko-KR" altLang="en-US" kern="0" dirty="0">
                <a:solidFill>
                  <a:srgbClr val="FF0000"/>
                </a:solidFill>
                <a:ea typeface="굴림" charset="-127"/>
              </a:rPr>
              <a:t>어려움</a:t>
            </a:r>
            <a:r>
              <a:rPr lang="en-US" altLang="ko-KR" kern="0" dirty="0">
                <a:solidFill>
                  <a:srgbClr val="FF0000"/>
                </a:solidFill>
                <a:ea typeface="굴림" charset="-127"/>
              </a:rPr>
              <a:t>.</a:t>
            </a:r>
          </a:p>
          <a:p>
            <a:pPr marL="457200" lvl="1" indent="0">
              <a:buNone/>
            </a:pPr>
            <a:r>
              <a:rPr lang="en-US" altLang="ko-KR" kern="0" dirty="0">
                <a:solidFill>
                  <a:srgbClr val="FF0000"/>
                </a:solidFill>
                <a:latin typeface="맑은 고딕" panose="020B0503020000020004" pitchFamily="50" charset="-127"/>
                <a:ea typeface="굴림" charset="-127"/>
              </a:rPr>
              <a:t>   </a:t>
            </a:r>
            <a:r>
              <a:rPr lang="en-US" altLang="ko-KR" kern="0" dirty="0" smtClean="0">
                <a:solidFill>
                  <a:srgbClr val="FF0000"/>
                </a:solidFill>
                <a:latin typeface="맑은 고딕" panose="020B0503020000020004" pitchFamily="50" charset="-127"/>
                <a:ea typeface="굴림" charset="-127"/>
              </a:rPr>
              <a:t>Cl</a:t>
            </a:r>
            <a:r>
              <a:rPr lang="en-US" altLang="ko-KR" kern="0" baseline="50000" dirty="0" smtClean="0">
                <a:solidFill>
                  <a:srgbClr val="FF0000"/>
                </a:solidFill>
                <a:latin typeface="맑은 고딕" panose="020B0503020000020004" pitchFamily="50" charset="-127"/>
                <a:ea typeface="굴림" charset="-127"/>
              </a:rPr>
              <a:t>-</a:t>
            </a:r>
            <a:r>
              <a:rPr lang="en-US" altLang="ko-KR" kern="0" dirty="0" smtClean="0">
                <a:solidFill>
                  <a:srgbClr val="FF0000"/>
                </a:solidFill>
                <a:latin typeface="맑은 고딕" panose="020B0503020000020004" pitchFamily="50" charset="-127"/>
                <a:ea typeface="굴림" charset="-127"/>
              </a:rPr>
              <a:t>, Br</a:t>
            </a:r>
            <a:r>
              <a:rPr lang="en-US" altLang="ko-KR" kern="0" baseline="50000" dirty="0" smtClean="0">
                <a:solidFill>
                  <a:srgbClr val="FF0000"/>
                </a:solidFill>
                <a:latin typeface="맑은 고딕" panose="020B0503020000020004" pitchFamily="50" charset="-127"/>
                <a:ea typeface="굴림" charset="-127"/>
              </a:rPr>
              <a:t>- </a:t>
            </a:r>
            <a:r>
              <a:rPr lang="en-US" altLang="ko-KR" kern="0" dirty="0">
                <a:solidFill>
                  <a:srgbClr val="FF0000"/>
                </a:solidFill>
                <a:latin typeface="맑은 고딕" panose="020B0503020000020004" pitchFamily="50" charset="-127"/>
              </a:rPr>
              <a:t>☞ </a:t>
            </a:r>
            <a:r>
              <a:rPr lang="en-US" altLang="ko-KR" kern="0" dirty="0">
                <a:solidFill>
                  <a:srgbClr val="FF0000"/>
                </a:solidFill>
                <a:ea typeface="굴림" charset="-127"/>
              </a:rPr>
              <a:t>H</a:t>
            </a:r>
            <a:r>
              <a:rPr lang="en-US" altLang="ko-KR" kern="0" baseline="-25000" dirty="0">
                <a:solidFill>
                  <a:srgbClr val="FF0000"/>
                </a:solidFill>
                <a:ea typeface="굴림" charset="-127"/>
              </a:rPr>
              <a:t>2</a:t>
            </a:r>
            <a:r>
              <a:rPr lang="en-US" altLang="ko-KR" kern="0" dirty="0">
                <a:solidFill>
                  <a:srgbClr val="FF0000"/>
                </a:solidFill>
                <a:ea typeface="굴림" charset="-127"/>
              </a:rPr>
              <a:t>O</a:t>
            </a:r>
            <a:r>
              <a:rPr lang="ko-KR" altLang="en-US" kern="0" dirty="0">
                <a:solidFill>
                  <a:srgbClr val="FF0000"/>
                </a:solidFill>
                <a:ea typeface="굴림" charset="-127"/>
              </a:rPr>
              <a:t>보다 </a:t>
            </a:r>
            <a:r>
              <a:rPr lang="ko-KR" altLang="en-US" kern="0" dirty="0" smtClean="0">
                <a:solidFill>
                  <a:srgbClr val="FF0000"/>
                </a:solidFill>
                <a:ea typeface="굴림" charset="-127"/>
              </a:rPr>
              <a:t>산화 </a:t>
            </a:r>
            <a:r>
              <a:rPr lang="ko-KR" altLang="en-US" kern="0" dirty="0">
                <a:solidFill>
                  <a:srgbClr val="FF0000"/>
                </a:solidFill>
                <a:ea typeface="굴림" charset="-127"/>
              </a:rPr>
              <a:t>쉬움</a:t>
            </a:r>
            <a:r>
              <a:rPr lang="en-US" altLang="ko-KR" kern="0" dirty="0">
                <a:solidFill>
                  <a:srgbClr val="FF0000"/>
                </a:solidFill>
                <a:ea typeface="굴림" charset="-127"/>
              </a:rPr>
              <a:t>.</a:t>
            </a:r>
          </a:p>
          <a:p>
            <a:pPr marL="457200" lvl="1" indent="0">
              <a:buNone/>
            </a:pPr>
            <a:endParaRPr lang="en-US" altLang="ko-KR" kern="0" dirty="0">
              <a:solidFill>
                <a:schemeClr val="accent4"/>
              </a:solidFill>
              <a:ea typeface="굴림" charset="-127"/>
            </a:endParaRPr>
          </a:p>
          <a:p>
            <a:pPr marL="457200" lvl="1" indent="0">
              <a:buNone/>
            </a:pPr>
            <a:endParaRPr lang="en-US" altLang="ko-KR" kern="0" dirty="0">
              <a:solidFill>
                <a:schemeClr val="accent4"/>
              </a:solidFill>
              <a:ea typeface="굴림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187624" y="2865128"/>
            <a:ext cx="7907608" cy="1048504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1187624" y="5059688"/>
            <a:ext cx="7907608" cy="1048504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972678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ko-KR" dirty="0" smtClean="0">
                <a:ea typeface="굴림" charset="-127"/>
              </a:rPr>
              <a:t>2</a:t>
            </a:r>
            <a:r>
              <a:rPr lang="en-US" altLang="ko-KR" smtClean="0">
                <a:ea typeface="굴림" charset="-127"/>
              </a:rPr>
              <a:t>. </a:t>
            </a:r>
            <a:r>
              <a:rPr lang="ko-KR" altLang="en-US" dirty="0" smtClean="0">
                <a:ea typeface="굴림" charset="-127"/>
              </a:rPr>
              <a:t>전해질 수용액의 전기분해</a:t>
            </a:r>
            <a:endParaRPr lang="en-US" altLang="ko-KR" dirty="0">
              <a:ea typeface="굴림" charset="-127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gray">
          <a:xfrm>
            <a:off x="420688" y="1501077"/>
            <a:ext cx="8975848" cy="1068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u"/>
              <a:defRPr sz="28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US" altLang="ko-KR" kern="0" dirty="0" smtClean="0">
                <a:ea typeface="굴림" charset="-127"/>
              </a:rPr>
              <a:t> KNO</a:t>
            </a:r>
            <a:r>
              <a:rPr lang="en-US" altLang="ko-KR" kern="0" baseline="-25000" dirty="0" smtClean="0">
                <a:ea typeface="굴림" charset="-127"/>
              </a:rPr>
              <a:t>3</a:t>
            </a:r>
            <a:r>
              <a:rPr lang="en-US" altLang="ko-KR" kern="0" dirty="0" smtClean="0">
                <a:ea typeface="굴림" charset="-127"/>
              </a:rPr>
              <a:t> </a:t>
            </a:r>
            <a:r>
              <a:rPr lang="ko-KR" altLang="en-US" kern="0" dirty="0" smtClean="0">
                <a:ea typeface="굴림" charset="-127"/>
              </a:rPr>
              <a:t>수용액의 전기분해 </a:t>
            </a:r>
            <a:r>
              <a:rPr lang="en-US" altLang="ko-KR" kern="0" dirty="0" smtClean="0">
                <a:ea typeface="굴림" charset="-127"/>
              </a:rPr>
              <a:t>(K</a:t>
            </a:r>
            <a:r>
              <a:rPr lang="en-US" altLang="ko-KR" kern="0" baseline="50000" dirty="0" smtClean="0">
                <a:ea typeface="굴림" charset="-127"/>
              </a:rPr>
              <a:t>+</a:t>
            </a:r>
            <a:r>
              <a:rPr lang="ko-KR" altLang="en-US" kern="0" dirty="0" smtClean="0">
                <a:ea typeface="굴림" charset="-127"/>
              </a:rPr>
              <a:t>와 </a:t>
            </a:r>
            <a:r>
              <a:rPr lang="en-US" altLang="ko-KR" kern="0" dirty="0" smtClean="0">
                <a:ea typeface="굴림" charset="-127"/>
              </a:rPr>
              <a:t>NO</a:t>
            </a:r>
            <a:r>
              <a:rPr lang="en-US" altLang="ko-KR" kern="0" baseline="-25000" dirty="0" smtClean="0">
                <a:ea typeface="굴림" charset="-127"/>
              </a:rPr>
              <a:t>3</a:t>
            </a:r>
            <a:r>
              <a:rPr lang="en-US" altLang="ko-KR" kern="0" baseline="50000" dirty="0" smtClean="0">
                <a:ea typeface="굴림" charset="-127"/>
              </a:rPr>
              <a:t>-</a:t>
            </a:r>
            <a:r>
              <a:rPr lang="en-US" altLang="ko-KR" kern="0" dirty="0" smtClean="0">
                <a:ea typeface="굴림" charset="-127"/>
              </a:rPr>
              <a:t>, H</a:t>
            </a:r>
            <a:r>
              <a:rPr lang="en-US" altLang="ko-KR" kern="0" baseline="-25000" dirty="0" smtClean="0">
                <a:ea typeface="굴림" charset="-127"/>
              </a:rPr>
              <a:t>2</a:t>
            </a:r>
            <a:r>
              <a:rPr lang="en-US" altLang="ko-KR" kern="0" dirty="0" smtClean="0">
                <a:ea typeface="굴림" charset="-127"/>
              </a:rPr>
              <a:t>O</a:t>
            </a:r>
            <a:r>
              <a:rPr lang="ko-KR" altLang="en-US" kern="0" dirty="0" smtClean="0">
                <a:ea typeface="굴림" charset="-127"/>
              </a:rPr>
              <a:t> 존재</a:t>
            </a:r>
            <a:r>
              <a:rPr lang="en-US" altLang="ko-KR" kern="0" dirty="0" smtClean="0">
                <a:ea typeface="굴림" charset="-127"/>
              </a:rPr>
              <a:t>)</a:t>
            </a:r>
            <a:endParaRPr lang="en-US" altLang="ko-KR" kern="0" dirty="0" smtClean="0">
              <a:solidFill>
                <a:schemeClr val="accent4"/>
              </a:solidFill>
              <a:ea typeface="굴림" charset="-127"/>
            </a:endParaRPr>
          </a:p>
          <a:p>
            <a:pPr marL="457200" lvl="1" indent="0">
              <a:buNone/>
            </a:pPr>
            <a:endParaRPr lang="en-US" altLang="ko-KR" kern="0" dirty="0">
              <a:solidFill>
                <a:schemeClr val="accent4"/>
              </a:solidFill>
              <a:ea typeface="굴림" charset="-127"/>
            </a:endParaRPr>
          </a:p>
        </p:txBody>
      </p:sp>
      <p:pic>
        <p:nvPicPr>
          <p:cNvPr id="23" name="그림 22"/>
          <p:cNvPicPr>
            <a:picLocks noChangeAspect="1"/>
          </p:cNvPicPr>
          <p:nvPr/>
        </p:nvPicPr>
        <p:blipFill rotWithShape="1">
          <a:blip r:embed="rId3" cstate="print"/>
          <a:srcRect l="20233" t="49778" r="20233" b="20444"/>
          <a:stretch/>
        </p:blipFill>
        <p:spPr>
          <a:xfrm>
            <a:off x="366184" y="2398400"/>
            <a:ext cx="8534400" cy="2401162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980866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ko-KR" dirty="0" smtClean="0">
                <a:ea typeface="굴림" charset="-127"/>
              </a:rPr>
              <a:t>2</a:t>
            </a:r>
            <a:r>
              <a:rPr lang="en-US" altLang="ko-KR" smtClean="0">
                <a:ea typeface="굴림" charset="-127"/>
              </a:rPr>
              <a:t>. </a:t>
            </a:r>
            <a:r>
              <a:rPr lang="ko-KR" altLang="en-US" dirty="0" smtClean="0">
                <a:ea typeface="굴림" charset="-127"/>
              </a:rPr>
              <a:t>전해질 수용액의 전기분해</a:t>
            </a:r>
            <a:endParaRPr lang="en-US" altLang="ko-KR" dirty="0">
              <a:ea typeface="굴림" charset="-127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gray">
          <a:xfrm>
            <a:off x="420688" y="1501077"/>
            <a:ext cx="8975848" cy="1068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u"/>
              <a:defRPr sz="28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US" altLang="ko-KR" kern="0" dirty="0" smtClean="0">
                <a:ea typeface="굴림" charset="-127"/>
              </a:rPr>
              <a:t> AgNO</a:t>
            </a:r>
            <a:r>
              <a:rPr lang="en-US" altLang="ko-KR" kern="0" baseline="-25000" dirty="0" smtClean="0">
                <a:ea typeface="굴림" charset="-127"/>
              </a:rPr>
              <a:t>3</a:t>
            </a:r>
            <a:r>
              <a:rPr lang="en-US" altLang="ko-KR" kern="0" dirty="0" smtClean="0">
                <a:ea typeface="굴림" charset="-127"/>
              </a:rPr>
              <a:t> </a:t>
            </a:r>
            <a:r>
              <a:rPr lang="ko-KR" altLang="en-US" kern="0" dirty="0" smtClean="0">
                <a:ea typeface="굴림" charset="-127"/>
              </a:rPr>
              <a:t>수용액의 전기분해 </a:t>
            </a:r>
            <a:r>
              <a:rPr lang="en-US" altLang="ko-KR" kern="0" dirty="0" smtClean="0">
                <a:ea typeface="굴림" charset="-127"/>
              </a:rPr>
              <a:t>(Ag</a:t>
            </a:r>
            <a:r>
              <a:rPr lang="en-US" altLang="ko-KR" kern="0" baseline="50000" dirty="0" smtClean="0">
                <a:ea typeface="굴림" charset="-127"/>
              </a:rPr>
              <a:t>+</a:t>
            </a:r>
            <a:r>
              <a:rPr lang="ko-KR" altLang="en-US" kern="0" dirty="0" smtClean="0">
                <a:ea typeface="굴림" charset="-127"/>
              </a:rPr>
              <a:t>와 </a:t>
            </a:r>
            <a:r>
              <a:rPr lang="en-US" altLang="ko-KR" kern="0" dirty="0" smtClean="0">
                <a:ea typeface="굴림" charset="-127"/>
              </a:rPr>
              <a:t>NO</a:t>
            </a:r>
            <a:r>
              <a:rPr lang="en-US" altLang="ko-KR" kern="0" baseline="-25000" dirty="0" smtClean="0">
                <a:ea typeface="굴림" charset="-127"/>
              </a:rPr>
              <a:t>3</a:t>
            </a:r>
            <a:r>
              <a:rPr lang="en-US" altLang="ko-KR" kern="0" baseline="50000" dirty="0" smtClean="0">
                <a:ea typeface="굴림" charset="-127"/>
              </a:rPr>
              <a:t>-</a:t>
            </a:r>
            <a:r>
              <a:rPr lang="en-US" altLang="ko-KR" kern="0" dirty="0" smtClean="0">
                <a:ea typeface="굴림" charset="-127"/>
              </a:rPr>
              <a:t>, H</a:t>
            </a:r>
            <a:r>
              <a:rPr lang="en-US" altLang="ko-KR" kern="0" baseline="-25000" dirty="0" smtClean="0">
                <a:ea typeface="굴림" charset="-127"/>
              </a:rPr>
              <a:t>2</a:t>
            </a:r>
            <a:r>
              <a:rPr lang="en-US" altLang="ko-KR" kern="0" dirty="0" smtClean="0">
                <a:ea typeface="굴림" charset="-127"/>
              </a:rPr>
              <a:t>O</a:t>
            </a:r>
            <a:r>
              <a:rPr lang="ko-KR" altLang="en-US" kern="0" dirty="0" smtClean="0">
                <a:ea typeface="굴림" charset="-127"/>
              </a:rPr>
              <a:t> 존재</a:t>
            </a:r>
            <a:r>
              <a:rPr lang="en-US" altLang="ko-KR" kern="0" dirty="0" smtClean="0">
                <a:ea typeface="굴림" charset="-127"/>
              </a:rPr>
              <a:t>)</a:t>
            </a:r>
            <a:endParaRPr lang="en-US" altLang="ko-KR" kern="0" dirty="0" smtClean="0">
              <a:solidFill>
                <a:schemeClr val="accent4"/>
              </a:solidFill>
              <a:ea typeface="굴림" charset="-127"/>
            </a:endParaRPr>
          </a:p>
          <a:p>
            <a:pPr marL="457200" lvl="1" indent="0">
              <a:buNone/>
            </a:pPr>
            <a:endParaRPr lang="en-US" altLang="ko-KR" kern="0" dirty="0">
              <a:solidFill>
                <a:schemeClr val="accent4"/>
              </a:solidFill>
              <a:ea typeface="굴림" charset="-127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38912" y="201168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7" name="그룹 6"/>
          <p:cNvGrpSpPr/>
          <p:nvPr/>
        </p:nvGrpSpPr>
        <p:grpSpPr>
          <a:xfrm>
            <a:off x="366184" y="2398400"/>
            <a:ext cx="8534400" cy="983627"/>
            <a:chOff x="366184" y="2398400"/>
            <a:chExt cx="8534400" cy="983627"/>
          </a:xfrm>
        </p:grpSpPr>
        <p:pic>
          <p:nvPicPr>
            <p:cNvPr id="23" name="그림 22"/>
            <p:cNvPicPr>
              <a:picLocks noChangeAspect="1"/>
            </p:cNvPicPr>
            <p:nvPr/>
          </p:nvPicPr>
          <p:blipFill rotWithShape="1">
            <a:blip r:embed="rId3" cstate="print"/>
            <a:srcRect l="20233" t="49778" r="20233" b="38024"/>
            <a:stretch/>
          </p:blipFill>
          <p:spPr>
            <a:xfrm>
              <a:off x="366184" y="2398400"/>
              <a:ext cx="8534400" cy="983627"/>
            </a:xfrm>
            <a:prstGeom prst="rect">
              <a:avLst/>
            </a:prstGeom>
            <a:ln w="19050">
              <a:solidFill>
                <a:srgbClr val="FF0000"/>
              </a:solidFill>
            </a:ln>
          </p:spPr>
        </p:pic>
        <p:pic>
          <p:nvPicPr>
            <p:cNvPr id="5123" name="_x201174848" descr="DRW0000265c5ba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8847" t="5055" r="16476" b="-5055"/>
            <a:stretch/>
          </p:blipFill>
          <p:spPr bwMode="auto">
            <a:xfrm>
              <a:off x="1353184" y="2452915"/>
              <a:ext cx="3674575" cy="361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직사각형 5"/>
            <p:cNvSpPr/>
            <p:nvPr/>
          </p:nvSpPr>
          <p:spPr>
            <a:xfrm>
              <a:off x="5148064" y="2468880"/>
              <a:ext cx="1664216" cy="3352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2726975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광장">
  <a:themeElements>
    <a:clrScheme name="광장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광장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6385</TotalTime>
  <Words>612</Words>
  <Application>Microsoft Office PowerPoint</Application>
  <PresentationFormat>화면 슬라이드 쇼(4:3)</PresentationFormat>
  <Paragraphs>132</Paragraphs>
  <Slides>23</Slides>
  <Notes>22</Notes>
  <HiddenSlides>1</HiddenSlides>
  <MMClips>1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23</vt:i4>
      </vt:variant>
    </vt:vector>
  </HeadingPairs>
  <TitlesOfParts>
    <vt:vector size="24" baseType="lpstr">
      <vt:lpstr>광장</vt:lpstr>
      <vt:lpstr>전기 분해</vt:lpstr>
      <vt:lpstr>전기 분해의 원리</vt:lpstr>
      <vt:lpstr>전기 분해의 원리</vt:lpstr>
      <vt:lpstr>1. 전해질 용융액의 전기 분해</vt:lpstr>
      <vt:lpstr>1. 전해질 용융액의 전기 분해</vt:lpstr>
      <vt:lpstr>2. 전해질 수용액의 전기분해</vt:lpstr>
      <vt:lpstr>2. 전해질 수용액의 전기분해</vt:lpstr>
      <vt:lpstr>2. 전해질 수용액의 전기분해</vt:lpstr>
      <vt:lpstr>2. 전해질 수용액의 전기분해</vt:lpstr>
      <vt:lpstr>3. 물의 전기 분해</vt:lpstr>
      <vt:lpstr>3. 물의 전기 분해</vt:lpstr>
      <vt:lpstr>전기분해 실험 영상</vt:lpstr>
      <vt:lpstr>전기 분해의 양적 관계</vt:lpstr>
      <vt:lpstr>전기 분해의 양적 관계</vt:lpstr>
      <vt:lpstr>전기 분해의 양적 관계</vt:lpstr>
      <vt:lpstr>패러데이 법칙(Faraday’s law)</vt:lpstr>
      <vt:lpstr>패러데이 법칙(Faraday’s law)</vt:lpstr>
      <vt:lpstr>전기분해의 이용 ; 전기 도금</vt:lpstr>
      <vt:lpstr>전기분해의 이용 ; 금속의 정제(제련)</vt:lpstr>
      <vt:lpstr>슬라이드 20</vt:lpstr>
      <vt:lpstr>연습2(2013 9월 평가원)</vt:lpstr>
      <vt:lpstr>슬라이드 22</vt:lpstr>
      <vt:lpstr>가나다라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한범준</dc:creator>
  <cp:lastModifiedBy>BJ</cp:lastModifiedBy>
  <cp:revision>1201</cp:revision>
  <cp:lastPrinted>2013-03-07T00:26:02Z</cp:lastPrinted>
  <dcterms:created xsi:type="dcterms:W3CDTF">2013-03-05T02:18:42Z</dcterms:created>
  <dcterms:modified xsi:type="dcterms:W3CDTF">2018-02-09T04:03:29Z</dcterms:modified>
</cp:coreProperties>
</file>