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3"/>
  </p:notesMasterIdLst>
  <p:sldIdLst>
    <p:sldId id="358" r:id="rId2"/>
    <p:sldId id="359" r:id="rId3"/>
    <p:sldId id="362" r:id="rId4"/>
    <p:sldId id="360" r:id="rId5"/>
    <p:sldId id="363" r:id="rId6"/>
    <p:sldId id="364" r:id="rId7"/>
    <p:sldId id="365" r:id="rId8"/>
    <p:sldId id="366" r:id="rId9"/>
    <p:sldId id="367" r:id="rId10"/>
    <p:sldId id="338" r:id="rId11"/>
    <p:sldId id="330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BE3"/>
    <a:srgbClr val="DDE6B8"/>
    <a:srgbClr val="B4C763"/>
    <a:srgbClr val="409EC4"/>
    <a:srgbClr val="33C1AD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67477" autoAdjust="0"/>
  </p:normalViewPr>
  <p:slideViewPr>
    <p:cSldViewPr>
      <p:cViewPr varScale="1">
        <p:scale>
          <a:sx n="77" d="100"/>
          <a:sy n="77" d="100"/>
        </p:scale>
        <p:origin x="-27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2506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634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smtClean="0">
                <a:ea typeface="굴림" charset="-127"/>
              </a:rPr>
              <a:t>반응열과 결합에너지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93 ~ 94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결합 에너지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결합 해리 에너지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기체 상태</a:t>
            </a:r>
            <a:r>
              <a:rPr lang="ko-KR" altLang="en-US" kern="0" dirty="0" smtClean="0">
                <a:ea typeface="굴림" charset="-127"/>
              </a:rPr>
              <a:t>의 분자 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원자 사이의 결합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몰을 끊는데 필요한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흡수하는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에너지</a:t>
            </a:r>
            <a:endParaRPr lang="en-US" altLang="ko-KR" kern="0" dirty="0">
              <a:solidFill>
                <a:srgbClr val="FF0000"/>
              </a:solidFill>
              <a:ea typeface="굴림" charset="-127"/>
            </a:endParaRPr>
          </a:p>
        </p:txBody>
      </p:sp>
      <p:pic>
        <p:nvPicPr>
          <p:cNvPr id="1028" name="Picture 4" descr="공유 결합 에너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4536504" cy="3370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화학2 참고자료\화학2(천재)CD\고등학교 화학II CD1\E-Book\Data\Add\그림자료\2단원\down\09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94" y="2852936"/>
            <a:ext cx="8823858" cy="331236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결합이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형성될 때</a:t>
            </a:r>
            <a:r>
              <a:rPr lang="ko-KR" altLang="en-US" kern="0" dirty="0" smtClean="0">
                <a:ea typeface="굴림" charset="-127"/>
              </a:rPr>
              <a:t>는 결합에너지만큼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에너지 방출</a:t>
            </a:r>
            <a:r>
              <a:rPr lang="en-US" altLang="ko-KR" kern="0" dirty="0" smtClean="0">
                <a:ea typeface="굴림" charset="-127"/>
              </a:rPr>
              <a:t>,</a:t>
            </a:r>
          </a:p>
          <a:p>
            <a:pPr>
              <a:buNone/>
            </a:pPr>
            <a:r>
              <a:rPr lang="ko-KR" altLang="en-US" kern="0" dirty="0" smtClean="0">
                <a:ea typeface="굴림" charset="-127"/>
              </a:rPr>
              <a:t>    결합이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끊어질 때</a:t>
            </a:r>
            <a:r>
              <a:rPr lang="ko-KR" altLang="en-US" kern="0" dirty="0" smtClean="0">
                <a:ea typeface="굴림" charset="-127"/>
              </a:rPr>
              <a:t>는 결합에너지만큼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에너지 흡수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en-US" altLang="ko-KR" kern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결합 에너지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결합 해리 에너지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결합 에너지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결합 해리 에너지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094" t="35433" r="20663" b="19767"/>
          <a:stretch>
            <a:fillRect/>
          </a:stretch>
        </p:blipFill>
        <p:spPr bwMode="auto">
          <a:xfrm>
            <a:off x="971600" y="1196752"/>
            <a:ext cx="7128792" cy="298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9792" y="4177546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&lt;</a:t>
            </a:r>
            <a:r>
              <a:rPr lang="ko-KR" altLang="en-US" sz="2000" dirty="0" smtClean="0"/>
              <a:t>평균 결합 에너지 </a:t>
            </a:r>
            <a:r>
              <a:rPr lang="en-US" altLang="ko-KR" sz="2000" dirty="0" smtClean="0"/>
              <a:t>(D, kJ/mol)&gt;</a:t>
            </a:r>
            <a:endParaRPr lang="ko-KR" altLang="en-US" sz="2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23528" y="4639749"/>
            <a:ext cx="89758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결합 차수에 따른 결합에너지 크기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: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C-C &lt; C=C &lt; C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/>
                <a:ea typeface="맑은 고딕"/>
              </a:rPr>
              <a:t>≡C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323528" y="5117951"/>
            <a:ext cx="89758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결합의 극성에 따른 결합에너지 크기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                              : H-I &lt; H-Br &lt; H-</a:t>
            </a: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Cl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&lt; H-F</a:t>
            </a: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                              : C-I &lt; C-Br &lt; C-</a:t>
            </a:r>
            <a:r>
              <a:rPr lang="en-US" altLang="ko-KR" kern="0" dirty="0" err="1" smtClean="0">
                <a:solidFill>
                  <a:schemeClr val="accent4"/>
                </a:solidFill>
                <a:ea typeface="굴림" charset="-127"/>
              </a:rPr>
              <a:t>Cl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&lt; C-F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반응열과 결합 에너지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84308072" descr="DRW0000381c2a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476" y="1736329"/>
            <a:ext cx="4032448" cy="50579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88" y="2493318"/>
            <a:ext cx="7560840" cy="42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반응열과 결합 에너지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Picture 3" descr="F:\화학2 참고자료\화학2 사진및그림자료\2-1-02(헤스법칙과결합에너지)\2-1-02-내신05(암모니아생성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15771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반응열과 결합 에너지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5200" t="44799" r="25582" b="30001"/>
          <a:stretch>
            <a:fillRect/>
          </a:stretch>
        </p:blipFill>
        <p:spPr bwMode="auto">
          <a:xfrm>
            <a:off x="55085" y="2348880"/>
            <a:ext cx="9001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0057" t="46216" r="67183" b="48599"/>
          <a:stretch/>
        </p:blipFill>
        <p:spPr bwMode="auto">
          <a:xfrm>
            <a:off x="6588224" y="2494684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연습</a:t>
            </a:r>
            <a:r>
              <a:rPr lang="en-US" altLang="ko-KR" dirty="0" smtClean="0">
                <a:ea typeface="굴림" charset="-127"/>
              </a:rPr>
              <a:t>(2016</a:t>
            </a:r>
            <a:r>
              <a:rPr lang="ko-KR" altLang="en-US" dirty="0" smtClean="0">
                <a:ea typeface="굴림" charset="-127"/>
              </a:rPr>
              <a:t>학년도 </a:t>
            </a:r>
            <a:r>
              <a:rPr lang="ko-KR" altLang="en-US" dirty="0" err="1" smtClean="0">
                <a:ea typeface="굴림" charset="-127"/>
              </a:rPr>
              <a:t>대수능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13000" t="15455" r="22187" b="27184"/>
          <a:stretch/>
        </p:blipFill>
        <p:spPr>
          <a:xfrm>
            <a:off x="11135" y="1417638"/>
            <a:ext cx="9132866" cy="4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976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연습</a:t>
            </a:r>
            <a:r>
              <a:rPr lang="en-US" altLang="ko-KR" dirty="0" smtClean="0">
                <a:ea typeface="굴림" charset="-127"/>
              </a:rPr>
              <a:t>(2017</a:t>
            </a:r>
            <a:r>
              <a:rPr lang="ko-KR" altLang="en-US" dirty="0" smtClean="0">
                <a:ea typeface="굴림" charset="-127"/>
              </a:rPr>
              <a:t>학년도 </a:t>
            </a:r>
            <a:r>
              <a:rPr lang="ko-KR" altLang="en-US" dirty="0" err="1" smtClean="0">
                <a:ea typeface="굴림" charset="-127"/>
              </a:rPr>
              <a:t>대수능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/>
          <a:srcRect l="12672" t="39080" r="24751" b="7778"/>
          <a:stretch/>
        </p:blipFill>
        <p:spPr>
          <a:xfrm>
            <a:off x="80070" y="1455738"/>
            <a:ext cx="8836608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818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3645</TotalTime>
  <Words>144</Words>
  <Application>Microsoft Office PowerPoint</Application>
  <PresentationFormat>화면 슬라이드 쇼(4:3)</PresentationFormat>
  <Paragraphs>33</Paragraphs>
  <Slides>11</Slides>
  <Notes>11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광장</vt:lpstr>
      <vt:lpstr>반응열과 결합에너지</vt:lpstr>
      <vt:lpstr>결합 에너지(결합 해리 에너지)</vt:lpstr>
      <vt:lpstr>결합 에너지(결합 해리 에너지)</vt:lpstr>
      <vt:lpstr>결합 에너지(결합 해리 에너지)</vt:lpstr>
      <vt:lpstr>반응열과 결합 에너지</vt:lpstr>
      <vt:lpstr>반응열과 결합 에너지</vt:lpstr>
      <vt:lpstr>반응열과 결합 에너지</vt:lpstr>
      <vt:lpstr>연습(2016학년도 대수능)</vt:lpstr>
      <vt:lpstr>연습(2017학년도 대수능)</vt:lpstr>
      <vt:lpstr>슬라이드 10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552</cp:revision>
  <cp:lastPrinted>2013-03-07T00:26:02Z</cp:lastPrinted>
  <dcterms:created xsi:type="dcterms:W3CDTF">2013-03-05T02:18:42Z</dcterms:created>
  <dcterms:modified xsi:type="dcterms:W3CDTF">2018-02-09T03:53:06Z</dcterms:modified>
</cp:coreProperties>
</file>